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50" r:id="rId2"/>
  </p:sldMasterIdLst>
  <p:sldIdLst>
    <p:sldId id="256" r:id="rId3"/>
    <p:sldId id="257" r:id="rId4"/>
    <p:sldId id="263" r:id="rId5"/>
    <p:sldId id="258" r:id="rId6"/>
    <p:sldId id="265" r:id="rId7"/>
    <p:sldId id="266" r:id="rId8"/>
    <p:sldId id="259" r:id="rId9"/>
    <p:sldId id="260" r:id="rId10"/>
    <p:sldId id="261" r:id="rId11"/>
    <p:sldId id="262"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E84D7-051D-4B81-8DC3-0C2901AB5328}" v="7" dt="2024-06-15T09:57:11.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54" d="100"/>
          <a:sy n="54" d="100"/>
        </p:scale>
        <p:origin x="11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miglia Frasca" userId="bb3c054bf86d7ba1" providerId="LiveId" clId="{0AD8325A-6E04-4FFF-9F90-F520052C1F18}"/>
    <pc:docChg chg="undo redo custSel addSld delSld modSld modMainMaster">
      <pc:chgData name="Famiglia Frasca" userId="bb3c054bf86d7ba1" providerId="LiveId" clId="{0AD8325A-6E04-4FFF-9F90-F520052C1F18}" dt="2024-06-12T10:48:29.995" v="3849" actId="113"/>
      <pc:docMkLst>
        <pc:docMk/>
      </pc:docMkLst>
      <pc:sldChg chg="modSp mod">
        <pc:chgData name="Famiglia Frasca" userId="bb3c054bf86d7ba1" providerId="LiveId" clId="{0AD8325A-6E04-4FFF-9F90-F520052C1F18}" dt="2024-05-26T15:59:34.890" v="331" actId="113"/>
        <pc:sldMkLst>
          <pc:docMk/>
          <pc:sldMk cId="2158698523" sldId="256"/>
        </pc:sldMkLst>
        <pc:spChg chg="mod">
          <ac:chgData name="Famiglia Frasca" userId="bb3c054bf86d7ba1" providerId="LiveId" clId="{0AD8325A-6E04-4FFF-9F90-F520052C1F18}" dt="2024-05-26T15:59:02.005" v="327" actId="207"/>
          <ac:spMkLst>
            <pc:docMk/>
            <pc:sldMk cId="2158698523" sldId="256"/>
            <ac:spMk id="2" creationId="{878D0832-F3C6-8393-1B26-FCA8BBA5EE5C}"/>
          </ac:spMkLst>
        </pc:spChg>
        <pc:spChg chg="mod">
          <ac:chgData name="Famiglia Frasca" userId="bb3c054bf86d7ba1" providerId="LiveId" clId="{0AD8325A-6E04-4FFF-9F90-F520052C1F18}" dt="2024-05-26T15:59:34.890" v="331" actId="113"/>
          <ac:spMkLst>
            <pc:docMk/>
            <pc:sldMk cId="2158698523" sldId="256"/>
            <ac:spMk id="3" creationId="{E6B8725A-A1BD-CBF7-8CBA-E83E7F1A2FD5}"/>
          </ac:spMkLst>
        </pc:spChg>
      </pc:sldChg>
      <pc:sldChg chg="addSp delSp modSp new mod setBg addAnim delAnim">
        <pc:chgData name="Famiglia Frasca" userId="bb3c054bf86d7ba1" providerId="LiveId" clId="{0AD8325A-6E04-4FFF-9F90-F520052C1F18}" dt="2024-05-30T18:57:59.577" v="2318" actId="403"/>
        <pc:sldMkLst>
          <pc:docMk/>
          <pc:sldMk cId="4100308699" sldId="257"/>
        </pc:sldMkLst>
        <pc:spChg chg="mod">
          <ac:chgData name="Famiglia Frasca" userId="bb3c054bf86d7ba1" providerId="LiveId" clId="{0AD8325A-6E04-4FFF-9F90-F520052C1F18}" dt="2024-05-30T18:57:36.422" v="2316" actId="1076"/>
          <ac:spMkLst>
            <pc:docMk/>
            <pc:sldMk cId="4100308699" sldId="257"/>
            <ac:spMk id="2" creationId="{C441DF24-3BE7-2B1D-3ADF-75D33E32E8DD}"/>
          </ac:spMkLst>
        </pc:spChg>
        <pc:spChg chg="add mod">
          <ac:chgData name="Famiglia Frasca" userId="bb3c054bf86d7ba1" providerId="LiveId" clId="{0AD8325A-6E04-4FFF-9F90-F520052C1F18}" dt="2024-05-30T18:57:59.577" v="2318" actId="403"/>
          <ac:spMkLst>
            <pc:docMk/>
            <pc:sldMk cId="4100308699" sldId="257"/>
            <ac:spMk id="3" creationId="{E1A224D2-FB91-FD31-523D-26DBE49B982D}"/>
          </ac:spMkLst>
        </pc:spChg>
        <pc:spChg chg="add">
          <ac:chgData name="Famiglia Frasca" userId="bb3c054bf86d7ba1" providerId="LiveId" clId="{0AD8325A-6E04-4FFF-9F90-F520052C1F18}" dt="2024-05-26T16:00:20.261" v="334" actId="26606"/>
          <ac:spMkLst>
            <pc:docMk/>
            <pc:sldMk cId="4100308699" sldId="257"/>
            <ac:spMk id="4" creationId="{BD976C13-68E6-4E25-B13E-FC3A2D3F66E3}"/>
          </ac:spMkLst>
        </pc:spChg>
        <pc:spChg chg="add">
          <ac:chgData name="Famiglia Frasca" userId="bb3c054bf86d7ba1" providerId="LiveId" clId="{0AD8325A-6E04-4FFF-9F90-F520052C1F18}" dt="2024-05-26T16:00:20.261" v="334" actId="26606"/>
          <ac:spMkLst>
            <pc:docMk/>
            <pc:sldMk cId="4100308699" sldId="257"/>
            <ac:spMk id="5" creationId="{50EBAE0B-DD72-4094-8934-3B46A91428CF}"/>
          </ac:spMkLst>
        </pc:spChg>
        <pc:spChg chg="add del">
          <ac:chgData name="Famiglia Frasca" userId="bb3c054bf86d7ba1" providerId="LiveId" clId="{0AD8325A-6E04-4FFF-9F90-F520052C1F18}" dt="2024-05-26T15:48:36.953" v="277" actId="26606"/>
          <ac:spMkLst>
            <pc:docMk/>
            <pc:sldMk cId="4100308699" sldId="257"/>
            <ac:spMk id="7" creationId="{1A3C89F8-0D2F-47FF-B903-151248265F47}"/>
          </ac:spMkLst>
        </pc:spChg>
        <pc:spChg chg="add del">
          <ac:chgData name="Famiglia Frasca" userId="bb3c054bf86d7ba1" providerId="LiveId" clId="{0AD8325A-6E04-4FFF-9F90-F520052C1F18}" dt="2024-05-26T15:48:36.953" v="277" actId="26606"/>
          <ac:spMkLst>
            <pc:docMk/>
            <pc:sldMk cId="4100308699" sldId="257"/>
            <ac:spMk id="9" creationId="{C5CB530E-515E-412C-9DF1-5F8FFBD6F383}"/>
          </ac:spMkLst>
        </pc:spChg>
        <pc:spChg chg="add del">
          <ac:chgData name="Famiglia Frasca" userId="bb3c054bf86d7ba1" providerId="LiveId" clId="{0AD8325A-6E04-4FFF-9F90-F520052C1F18}" dt="2024-05-26T15:48:36.953" v="277" actId="26606"/>
          <ac:spMkLst>
            <pc:docMk/>
            <pc:sldMk cId="4100308699" sldId="257"/>
            <ac:spMk id="11" creationId="{712D4376-A578-4FF1-94FC-245E7A6A489F}"/>
          </ac:spMkLst>
        </pc:spChg>
        <pc:spChg chg="add del">
          <ac:chgData name="Famiglia Frasca" userId="bb3c054bf86d7ba1" providerId="LiveId" clId="{0AD8325A-6E04-4FFF-9F90-F520052C1F18}" dt="2024-05-26T15:48:36.953" v="277" actId="26606"/>
          <ac:spMkLst>
            <pc:docMk/>
            <pc:sldMk cId="4100308699" sldId="257"/>
            <ac:spMk id="13" creationId="{AEA7509D-F04F-40CB-A0B3-EEF16499CC9F}"/>
          </ac:spMkLst>
        </pc:spChg>
        <pc:spChg chg="add del">
          <ac:chgData name="Famiglia Frasca" userId="bb3c054bf86d7ba1" providerId="LiveId" clId="{0AD8325A-6E04-4FFF-9F90-F520052C1F18}" dt="2024-05-26T15:48:36.953" v="277" actId="26606"/>
          <ac:spMkLst>
            <pc:docMk/>
            <pc:sldMk cId="4100308699" sldId="257"/>
            <ac:spMk id="17" creationId="{508BEF50-7B1E-49A4-BC19-5F4F1D755E64}"/>
          </ac:spMkLst>
        </pc:spChg>
        <pc:spChg chg="add del">
          <ac:chgData name="Famiglia Frasca" userId="bb3c054bf86d7ba1" providerId="LiveId" clId="{0AD8325A-6E04-4FFF-9F90-F520052C1F18}" dt="2024-05-26T15:48:36.953" v="277" actId="26606"/>
          <ac:spMkLst>
            <pc:docMk/>
            <pc:sldMk cId="4100308699" sldId="257"/>
            <ac:spMk id="19" creationId="{3FBAD350-5664-4811-A208-657FB882D350}"/>
          </ac:spMkLst>
        </pc:spChg>
        <pc:spChg chg="add del">
          <ac:chgData name="Famiglia Frasca" userId="bb3c054bf86d7ba1" providerId="LiveId" clId="{0AD8325A-6E04-4FFF-9F90-F520052C1F18}" dt="2024-05-26T15:48:36.953" v="277" actId="26606"/>
          <ac:spMkLst>
            <pc:docMk/>
            <pc:sldMk cId="4100308699" sldId="257"/>
            <ac:spMk id="21" creationId="{C39ADB8F-D187-49D7-BDCF-C1B6DC727068}"/>
          </ac:spMkLst>
        </pc:spChg>
        <pc:spChg chg="add del">
          <ac:chgData name="Famiglia Frasca" userId="bb3c054bf86d7ba1" providerId="LiveId" clId="{0AD8325A-6E04-4FFF-9F90-F520052C1F18}" dt="2024-05-26T15:48:15.931" v="272" actId="26606"/>
          <ac:spMkLst>
            <pc:docMk/>
            <pc:sldMk cId="4100308699" sldId="257"/>
            <ac:spMk id="26" creationId="{4522B21E-B2B9-4C72-9A71-C87EFD137480}"/>
          </ac:spMkLst>
        </pc:spChg>
        <pc:spChg chg="add del">
          <ac:chgData name="Famiglia Frasca" userId="bb3c054bf86d7ba1" providerId="LiveId" clId="{0AD8325A-6E04-4FFF-9F90-F520052C1F18}" dt="2024-05-26T15:48:02.228" v="267" actId="26606"/>
          <ac:spMkLst>
            <pc:docMk/>
            <pc:sldMk cId="4100308699" sldId="257"/>
            <ac:spMk id="27" creationId="{9B7AD9F6-8CE7-4299-8FC6-328F4DCD3FF9}"/>
          </ac:spMkLst>
        </pc:spChg>
        <pc:spChg chg="add del">
          <ac:chgData name="Famiglia Frasca" userId="bb3c054bf86d7ba1" providerId="LiveId" clId="{0AD8325A-6E04-4FFF-9F90-F520052C1F18}" dt="2024-05-26T15:48:15.931" v="272" actId="26606"/>
          <ac:spMkLst>
            <pc:docMk/>
            <pc:sldMk cId="4100308699" sldId="257"/>
            <ac:spMk id="28" creationId="{5EB7D2A2-F448-44D4-938C-DC84CBCB3B1E}"/>
          </ac:spMkLst>
        </pc:spChg>
        <pc:spChg chg="add del">
          <ac:chgData name="Famiglia Frasca" userId="bb3c054bf86d7ba1" providerId="LiveId" clId="{0AD8325A-6E04-4FFF-9F90-F520052C1F18}" dt="2024-05-26T15:48:02.228" v="267" actId="26606"/>
          <ac:spMkLst>
            <pc:docMk/>
            <pc:sldMk cId="4100308699" sldId="257"/>
            <ac:spMk id="29" creationId="{F49775AF-8896-43EE-92C6-83497D6DC56F}"/>
          </ac:spMkLst>
        </pc:spChg>
        <pc:spChg chg="add del">
          <ac:chgData name="Famiglia Frasca" userId="bb3c054bf86d7ba1" providerId="LiveId" clId="{0AD8325A-6E04-4FFF-9F90-F520052C1F18}" dt="2024-05-26T15:48:15.931" v="272" actId="26606"/>
          <ac:spMkLst>
            <pc:docMk/>
            <pc:sldMk cId="4100308699" sldId="257"/>
            <ac:spMk id="30" creationId="{871AEA07-1E14-44B4-8E55-64EF049CD66F}"/>
          </ac:spMkLst>
        </pc:spChg>
        <pc:spChg chg="add del">
          <ac:chgData name="Famiglia Frasca" userId="bb3c054bf86d7ba1" providerId="LiveId" clId="{0AD8325A-6E04-4FFF-9F90-F520052C1F18}" dt="2024-05-26T15:48:13.773" v="270" actId="26606"/>
          <ac:spMkLst>
            <pc:docMk/>
            <pc:sldMk cId="4100308699" sldId="257"/>
            <ac:spMk id="31" creationId="{ECC07320-C2CA-4E29-8481-9D9E143C7788}"/>
          </ac:spMkLst>
        </pc:spChg>
        <pc:spChg chg="add del">
          <ac:chgData name="Famiglia Frasca" userId="bb3c054bf86d7ba1" providerId="LiveId" clId="{0AD8325A-6E04-4FFF-9F90-F520052C1F18}" dt="2024-05-26T15:48:13.773" v="270" actId="26606"/>
          <ac:spMkLst>
            <pc:docMk/>
            <pc:sldMk cId="4100308699" sldId="257"/>
            <ac:spMk id="33" creationId="{178FB36B-5BFE-42CA-BC60-1115E0D95EEC}"/>
          </ac:spMkLst>
        </pc:spChg>
        <pc:spChg chg="add del">
          <ac:chgData name="Famiglia Frasca" userId="bb3c054bf86d7ba1" providerId="LiveId" clId="{0AD8325A-6E04-4FFF-9F90-F520052C1F18}" dt="2024-05-26T15:48:34.756" v="274" actId="26606"/>
          <ac:spMkLst>
            <pc:docMk/>
            <pc:sldMk cId="4100308699" sldId="257"/>
            <ac:spMk id="37" creationId="{943CAA20-3569-4189-9E48-239A229A86CA}"/>
          </ac:spMkLst>
        </pc:spChg>
        <pc:spChg chg="add del">
          <ac:chgData name="Famiglia Frasca" userId="bb3c054bf86d7ba1" providerId="LiveId" clId="{0AD8325A-6E04-4FFF-9F90-F520052C1F18}" dt="2024-05-26T15:48:34.756" v="274" actId="26606"/>
          <ac:spMkLst>
            <pc:docMk/>
            <pc:sldMk cId="4100308699" sldId="257"/>
            <ac:spMk id="38" creationId="{DA542B6D-E775-4832-91DC-2D20F857813A}"/>
          </ac:spMkLst>
        </pc:spChg>
        <pc:picChg chg="add del">
          <ac:chgData name="Famiglia Frasca" userId="bb3c054bf86d7ba1" providerId="LiveId" clId="{0AD8325A-6E04-4FFF-9F90-F520052C1F18}" dt="2024-05-26T15:48:02.228" v="267" actId="26606"/>
          <ac:picMkLst>
            <pc:docMk/>
            <pc:sldMk cId="4100308699" sldId="257"/>
            <ac:picMk id="23" creationId="{888A8121-2B89-AFA8-640C-5120B959B776}"/>
          </ac:picMkLst>
        </pc:picChg>
        <pc:picChg chg="add del">
          <ac:chgData name="Famiglia Frasca" userId="bb3c054bf86d7ba1" providerId="LiveId" clId="{0AD8325A-6E04-4FFF-9F90-F520052C1F18}" dt="2024-05-26T15:48:13.773" v="270" actId="26606"/>
          <ac:picMkLst>
            <pc:docMk/>
            <pc:sldMk cId="4100308699" sldId="257"/>
            <ac:picMk id="32" creationId="{C197CF13-46C7-CA98-613B-C68B0310D9C9}"/>
          </ac:picMkLst>
        </pc:picChg>
        <pc:cxnChg chg="add del">
          <ac:chgData name="Famiglia Frasca" userId="bb3c054bf86d7ba1" providerId="LiveId" clId="{0AD8325A-6E04-4FFF-9F90-F520052C1F18}" dt="2024-05-26T15:48:36.953" v="277" actId="26606"/>
          <ac:cxnSpMkLst>
            <pc:docMk/>
            <pc:sldMk cId="4100308699" sldId="257"/>
            <ac:cxnSpMk id="15" creationId="{56020367-4FD5-4596-8E10-C5F095CD8DBF}"/>
          </ac:cxnSpMkLst>
        </pc:cxnChg>
        <pc:cxnChg chg="add del">
          <ac:chgData name="Famiglia Frasca" userId="bb3c054bf86d7ba1" providerId="LiveId" clId="{0AD8325A-6E04-4FFF-9F90-F520052C1F18}" dt="2024-05-26T15:48:15.931" v="272" actId="26606"/>
          <ac:cxnSpMkLst>
            <pc:docMk/>
            <pc:sldMk cId="4100308699" sldId="257"/>
            <ac:cxnSpMk id="35" creationId="{F7C8EA93-3210-4C62-99E9-153C275E3A87}"/>
          </ac:cxnSpMkLst>
        </pc:cxnChg>
      </pc:sldChg>
      <pc:sldChg chg="addSp delSp modSp new mod">
        <pc:chgData name="Famiglia Frasca" userId="bb3c054bf86d7ba1" providerId="LiveId" clId="{0AD8325A-6E04-4FFF-9F90-F520052C1F18}" dt="2024-05-31T11:19:33.431" v="3089" actId="1076"/>
        <pc:sldMkLst>
          <pc:docMk/>
          <pc:sldMk cId="2456741859" sldId="258"/>
        </pc:sldMkLst>
        <pc:spChg chg="mod">
          <ac:chgData name="Famiglia Frasca" userId="bb3c054bf86d7ba1" providerId="LiveId" clId="{0AD8325A-6E04-4FFF-9F90-F520052C1F18}" dt="2024-05-31T11:19:33.431" v="3089" actId="1076"/>
          <ac:spMkLst>
            <pc:docMk/>
            <pc:sldMk cId="2456741859" sldId="258"/>
            <ac:spMk id="2" creationId="{1A67E2B0-CD57-8A46-0331-04683162619D}"/>
          </ac:spMkLst>
        </pc:spChg>
        <pc:spChg chg="add mod">
          <ac:chgData name="Famiglia Frasca" userId="bb3c054bf86d7ba1" providerId="LiveId" clId="{0AD8325A-6E04-4FFF-9F90-F520052C1F18}" dt="2024-05-31T11:19:25.623" v="3088" actId="1076"/>
          <ac:spMkLst>
            <pc:docMk/>
            <pc:sldMk cId="2456741859" sldId="258"/>
            <ac:spMk id="3" creationId="{51D1BE90-486A-C02D-0F7D-672433BF549A}"/>
          </ac:spMkLst>
        </pc:spChg>
        <pc:spChg chg="add mod">
          <ac:chgData name="Famiglia Frasca" userId="bb3c054bf86d7ba1" providerId="LiveId" clId="{0AD8325A-6E04-4FFF-9F90-F520052C1F18}" dt="2024-05-27T12:12:21.596" v="2306" actId="14100"/>
          <ac:spMkLst>
            <pc:docMk/>
            <pc:sldMk cId="2456741859" sldId="258"/>
            <ac:spMk id="5" creationId="{B30840FF-AFDA-8F58-195D-7B62D722B6F1}"/>
          </ac:spMkLst>
        </pc:spChg>
        <pc:picChg chg="add del mod modCrop">
          <ac:chgData name="Famiglia Frasca" userId="bb3c054bf86d7ba1" providerId="LiveId" clId="{0AD8325A-6E04-4FFF-9F90-F520052C1F18}" dt="2024-05-27T12:11:33.928" v="2295" actId="732"/>
          <ac:picMkLst>
            <pc:docMk/>
            <pc:sldMk cId="2456741859" sldId="258"/>
            <ac:picMk id="4" creationId="{E24E57DC-8F6F-B853-1332-510315F70A65}"/>
          </ac:picMkLst>
        </pc:picChg>
      </pc:sldChg>
      <pc:sldChg chg="addSp modSp new mod">
        <pc:chgData name="Famiglia Frasca" userId="bb3c054bf86d7ba1" providerId="LiveId" clId="{0AD8325A-6E04-4FFF-9F90-F520052C1F18}" dt="2024-05-31T12:06:44.468" v="3647" actId="20577"/>
        <pc:sldMkLst>
          <pc:docMk/>
          <pc:sldMk cId="3551225128" sldId="259"/>
        </pc:sldMkLst>
        <pc:spChg chg="mod">
          <ac:chgData name="Famiglia Frasca" userId="bb3c054bf86d7ba1" providerId="LiveId" clId="{0AD8325A-6E04-4FFF-9F90-F520052C1F18}" dt="2024-05-31T11:17:14.983" v="3085" actId="1076"/>
          <ac:spMkLst>
            <pc:docMk/>
            <pc:sldMk cId="3551225128" sldId="259"/>
            <ac:spMk id="2" creationId="{0C9697A7-74EF-00CF-6D57-09DD312F5B67}"/>
          </ac:spMkLst>
        </pc:spChg>
        <pc:spChg chg="add mod">
          <ac:chgData name="Famiglia Frasca" userId="bb3c054bf86d7ba1" providerId="LiveId" clId="{0AD8325A-6E04-4FFF-9F90-F520052C1F18}" dt="2024-05-31T12:06:44.468" v="3647" actId="20577"/>
          <ac:spMkLst>
            <pc:docMk/>
            <pc:sldMk cId="3551225128" sldId="259"/>
            <ac:spMk id="3" creationId="{0AD7F98C-58A6-9881-CA8F-E341CF361A65}"/>
          </ac:spMkLst>
        </pc:spChg>
      </pc:sldChg>
      <pc:sldChg chg="addSp modSp new mod">
        <pc:chgData name="Famiglia Frasca" userId="bb3c054bf86d7ba1" providerId="LiveId" clId="{0AD8325A-6E04-4FFF-9F90-F520052C1F18}" dt="2024-05-30T19:01:29.653" v="2337" actId="1076"/>
        <pc:sldMkLst>
          <pc:docMk/>
          <pc:sldMk cId="2817283943" sldId="260"/>
        </pc:sldMkLst>
        <pc:spChg chg="mod">
          <ac:chgData name="Famiglia Frasca" userId="bb3c054bf86d7ba1" providerId="LiveId" clId="{0AD8325A-6E04-4FFF-9F90-F520052C1F18}" dt="2024-05-30T19:01:07.127" v="2336" actId="14100"/>
          <ac:spMkLst>
            <pc:docMk/>
            <pc:sldMk cId="2817283943" sldId="260"/>
            <ac:spMk id="2" creationId="{AEDCD76B-A324-A13E-F173-DB8C2D42C365}"/>
          </ac:spMkLst>
        </pc:spChg>
        <pc:spChg chg="add mod">
          <ac:chgData name="Famiglia Frasca" userId="bb3c054bf86d7ba1" providerId="LiveId" clId="{0AD8325A-6E04-4FFF-9F90-F520052C1F18}" dt="2024-05-30T19:01:29.653" v="2337" actId="1076"/>
          <ac:spMkLst>
            <pc:docMk/>
            <pc:sldMk cId="2817283943" sldId="260"/>
            <ac:spMk id="3" creationId="{1694C7C4-2A4F-7F19-3524-171DA4EA6191}"/>
          </ac:spMkLst>
        </pc:spChg>
      </pc:sldChg>
      <pc:sldChg chg="addSp delSp modSp new mod">
        <pc:chgData name="Famiglia Frasca" userId="bb3c054bf86d7ba1" providerId="LiveId" clId="{0AD8325A-6E04-4FFF-9F90-F520052C1F18}" dt="2024-06-12T10:48:29.995" v="3849" actId="113"/>
        <pc:sldMkLst>
          <pc:docMk/>
          <pc:sldMk cId="1786445079" sldId="261"/>
        </pc:sldMkLst>
        <pc:spChg chg="mod">
          <ac:chgData name="Famiglia Frasca" userId="bb3c054bf86d7ba1" providerId="LiveId" clId="{0AD8325A-6E04-4FFF-9F90-F520052C1F18}" dt="2024-05-30T19:02:49.255" v="2341" actId="14100"/>
          <ac:spMkLst>
            <pc:docMk/>
            <pc:sldMk cId="1786445079" sldId="261"/>
            <ac:spMk id="2" creationId="{95112B92-CE44-301B-5221-465AAC251A88}"/>
          </ac:spMkLst>
        </pc:spChg>
        <pc:spChg chg="add del mod">
          <ac:chgData name="Famiglia Frasca" userId="bb3c054bf86d7ba1" providerId="LiveId" clId="{0AD8325A-6E04-4FFF-9F90-F520052C1F18}" dt="2024-05-26T20:06:06.794" v="2047"/>
          <ac:spMkLst>
            <pc:docMk/>
            <pc:sldMk cId="1786445079" sldId="261"/>
            <ac:spMk id="3" creationId="{81C364CA-ABCD-37D5-1460-9192C2140E88}"/>
          </ac:spMkLst>
        </pc:spChg>
        <pc:spChg chg="add mod">
          <ac:chgData name="Famiglia Frasca" userId="bb3c054bf86d7ba1" providerId="LiveId" clId="{0AD8325A-6E04-4FFF-9F90-F520052C1F18}" dt="2024-06-12T10:48:29.995" v="3849" actId="113"/>
          <ac:spMkLst>
            <pc:docMk/>
            <pc:sldMk cId="1786445079" sldId="261"/>
            <ac:spMk id="4" creationId="{79F2761E-EEA0-785C-7540-B152717F0304}"/>
          </ac:spMkLst>
        </pc:spChg>
      </pc:sldChg>
      <pc:sldChg chg="addSp delSp modSp new mod">
        <pc:chgData name="Famiglia Frasca" userId="bb3c054bf86d7ba1" providerId="LiveId" clId="{0AD8325A-6E04-4FFF-9F90-F520052C1F18}" dt="2024-06-12T10:30:08.543" v="3718" actId="207"/>
        <pc:sldMkLst>
          <pc:docMk/>
          <pc:sldMk cId="2931808898" sldId="262"/>
        </pc:sldMkLst>
        <pc:spChg chg="mod">
          <ac:chgData name="Famiglia Frasca" userId="bb3c054bf86d7ba1" providerId="LiveId" clId="{0AD8325A-6E04-4FFF-9F90-F520052C1F18}" dt="2024-05-30T19:38:24.416" v="2348" actId="1076"/>
          <ac:spMkLst>
            <pc:docMk/>
            <pc:sldMk cId="2931808898" sldId="262"/>
            <ac:spMk id="2" creationId="{59941D3D-DD2B-AFE8-B5AC-2E639480E3D6}"/>
          </ac:spMkLst>
        </pc:spChg>
        <pc:spChg chg="add del mod">
          <ac:chgData name="Famiglia Frasca" userId="bb3c054bf86d7ba1" providerId="LiveId" clId="{0AD8325A-6E04-4FFF-9F90-F520052C1F18}" dt="2024-05-30T19:37:35.579" v="2347"/>
          <ac:spMkLst>
            <pc:docMk/>
            <pc:sldMk cId="2931808898" sldId="262"/>
            <ac:spMk id="3" creationId="{B4A61E85-55B5-90C9-6053-1D39F6B3FB4E}"/>
          </ac:spMkLst>
        </pc:spChg>
        <pc:spChg chg="add mod">
          <ac:chgData name="Famiglia Frasca" userId="bb3c054bf86d7ba1" providerId="LiveId" clId="{0AD8325A-6E04-4FFF-9F90-F520052C1F18}" dt="2024-06-12T10:30:08.543" v="3718" actId="207"/>
          <ac:spMkLst>
            <pc:docMk/>
            <pc:sldMk cId="2931808898" sldId="262"/>
            <ac:spMk id="4" creationId="{6CBF7393-4C3F-922D-4E83-5880B655FCD2}"/>
          </ac:spMkLst>
        </pc:spChg>
      </pc:sldChg>
      <pc:sldChg chg="new del">
        <pc:chgData name="Famiglia Frasca" userId="bb3c054bf86d7ba1" providerId="LiveId" clId="{0AD8325A-6E04-4FFF-9F90-F520052C1F18}" dt="2024-05-26T19:08:00.050" v="1176" actId="680"/>
        <pc:sldMkLst>
          <pc:docMk/>
          <pc:sldMk cId="364466956" sldId="263"/>
        </pc:sldMkLst>
      </pc:sldChg>
      <pc:sldChg chg="addSp modSp new mod">
        <pc:chgData name="Famiglia Frasca" userId="bb3c054bf86d7ba1" providerId="LiveId" clId="{0AD8325A-6E04-4FFF-9F90-F520052C1F18}" dt="2024-06-12T10:28:41.305" v="3716" actId="1038"/>
        <pc:sldMkLst>
          <pc:docMk/>
          <pc:sldMk cId="4234406229" sldId="263"/>
        </pc:sldMkLst>
        <pc:spChg chg="mod">
          <ac:chgData name="Famiglia Frasca" userId="bb3c054bf86d7ba1" providerId="LiveId" clId="{0AD8325A-6E04-4FFF-9F90-F520052C1F18}" dt="2024-06-12T10:26:47.160" v="3707" actId="1076"/>
          <ac:spMkLst>
            <pc:docMk/>
            <pc:sldMk cId="4234406229" sldId="263"/>
            <ac:spMk id="2" creationId="{01FE83C4-6D58-46BA-0415-4ADD490D550E}"/>
          </ac:spMkLst>
        </pc:spChg>
        <pc:picChg chg="add mod ord">
          <ac:chgData name="Famiglia Frasca" userId="bb3c054bf86d7ba1" providerId="LiveId" clId="{0AD8325A-6E04-4FFF-9F90-F520052C1F18}" dt="2024-06-12T10:26:40.020" v="3706" actId="1035"/>
          <ac:picMkLst>
            <pc:docMk/>
            <pc:sldMk cId="4234406229" sldId="263"/>
            <ac:picMk id="4" creationId="{0C17E3C1-B310-0AD6-D475-48E7BEF90AEC}"/>
          </ac:picMkLst>
        </pc:picChg>
        <pc:picChg chg="add mod modCrop">
          <ac:chgData name="Famiglia Frasca" userId="bb3c054bf86d7ba1" providerId="LiveId" clId="{0AD8325A-6E04-4FFF-9F90-F520052C1F18}" dt="2024-06-12T10:28:41.305" v="3716" actId="1038"/>
          <ac:picMkLst>
            <pc:docMk/>
            <pc:sldMk cId="4234406229" sldId="263"/>
            <ac:picMk id="6" creationId="{036379D2-E8C4-3C14-AEA2-7E4D8089628D}"/>
          </ac:picMkLst>
        </pc:picChg>
      </pc:sldChg>
      <pc:sldChg chg="addSp delSp modSp new del mod">
        <pc:chgData name="Famiglia Frasca" userId="bb3c054bf86d7ba1" providerId="LiveId" clId="{0AD8325A-6E04-4FFF-9F90-F520052C1F18}" dt="2024-05-26T19:10:38.748" v="1193" actId="2696"/>
        <pc:sldMkLst>
          <pc:docMk/>
          <pc:sldMk cId="4276544885" sldId="263"/>
        </pc:sldMkLst>
        <pc:spChg chg="mod">
          <ac:chgData name="Famiglia Frasca" userId="bb3c054bf86d7ba1" providerId="LiveId" clId="{0AD8325A-6E04-4FFF-9F90-F520052C1F18}" dt="2024-05-26T19:08:41.126" v="1183" actId="207"/>
          <ac:spMkLst>
            <pc:docMk/>
            <pc:sldMk cId="4276544885" sldId="263"/>
            <ac:spMk id="2" creationId="{187163BC-563E-F7DD-2954-E5BFCF012116}"/>
          </ac:spMkLst>
        </pc:spChg>
        <pc:spChg chg="add del mod">
          <ac:chgData name="Famiglia Frasca" userId="bb3c054bf86d7ba1" providerId="LiveId" clId="{0AD8325A-6E04-4FFF-9F90-F520052C1F18}" dt="2024-05-26T19:10:10.651" v="1190"/>
          <ac:spMkLst>
            <pc:docMk/>
            <pc:sldMk cId="4276544885" sldId="263"/>
            <ac:spMk id="4" creationId="{93768DDB-F289-DA6B-A324-D40D27BCC48A}"/>
          </ac:spMkLst>
        </pc:spChg>
      </pc:sldChg>
      <pc:sldChg chg="addSp modSp new mod">
        <pc:chgData name="Famiglia Frasca" userId="bb3c054bf86d7ba1" providerId="LiveId" clId="{0AD8325A-6E04-4FFF-9F90-F520052C1F18}" dt="2024-06-12T10:32:40.002" v="3759" actId="1076"/>
        <pc:sldMkLst>
          <pc:docMk/>
          <pc:sldMk cId="3922223394" sldId="264"/>
        </pc:sldMkLst>
        <pc:spChg chg="mod">
          <ac:chgData name="Famiglia Frasca" userId="bb3c054bf86d7ba1" providerId="LiveId" clId="{0AD8325A-6E04-4FFF-9F90-F520052C1F18}" dt="2024-06-12T10:32:40.002" v="3759" actId="1076"/>
          <ac:spMkLst>
            <pc:docMk/>
            <pc:sldMk cId="3922223394" sldId="264"/>
            <ac:spMk id="2" creationId="{F0A7E090-1254-8720-7808-EB5B527C4345}"/>
          </ac:spMkLst>
        </pc:spChg>
        <pc:picChg chg="add mod">
          <ac:chgData name="Famiglia Frasca" userId="bb3c054bf86d7ba1" providerId="LiveId" clId="{0AD8325A-6E04-4FFF-9F90-F520052C1F18}" dt="2024-06-12T10:31:52.024" v="3756" actId="14100"/>
          <ac:picMkLst>
            <pc:docMk/>
            <pc:sldMk cId="3922223394" sldId="264"/>
            <ac:picMk id="4" creationId="{71975198-69A7-0391-E680-5E76A6A6658F}"/>
          </ac:picMkLst>
        </pc:picChg>
      </pc:sldChg>
      <pc:sldChg chg="addSp modSp new mod">
        <pc:chgData name="Famiglia Frasca" userId="bb3c054bf86d7ba1" providerId="LiveId" clId="{0AD8325A-6E04-4FFF-9F90-F520052C1F18}" dt="2024-06-12T10:42:51.824" v="3792" actId="14100"/>
        <pc:sldMkLst>
          <pc:docMk/>
          <pc:sldMk cId="2146280372" sldId="265"/>
        </pc:sldMkLst>
        <pc:spChg chg="mod">
          <ac:chgData name="Famiglia Frasca" userId="bb3c054bf86d7ba1" providerId="LiveId" clId="{0AD8325A-6E04-4FFF-9F90-F520052C1F18}" dt="2024-06-12T10:42:09.964" v="3787" actId="14100"/>
          <ac:spMkLst>
            <pc:docMk/>
            <pc:sldMk cId="2146280372" sldId="265"/>
            <ac:spMk id="2" creationId="{89A11CC1-22DA-D81A-320E-3769168572C2}"/>
          </ac:spMkLst>
        </pc:spChg>
        <pc:picChg chg="add mod">
          <ac:chgData name="Famiglia Frasca" userId="bb3c054bf86d7ba1" providerId="LiveId" clId="{0AD8325A-6E04-4FFF-9F90-F520052C1F18}" dt="2024-06-12T10:42:51.824" v="3792" actId="14100"/>
          <ac:picMkLst>
            <pc:docMk/>
            <pc:sldMk cId="2146280372" sldId="265"/>
            <ac:picMk id="4" creationId="{9814B91D-5207-23EC-3459-57D05166CDA3}"/>
          </ac:picMkLst>
        </pc:picChg>
      </pc:sldChg>
      <pc:sldMasterChg chg="setBg modSldLayout">
        <pc:chgData name="Famiglia Frasca" userId="bb3c054bf86d7ba1" providerId="LiveId" clId="{0AD8325A-6E04-4FFF-9F90-F520052C1F18}" dt="2024-05-26T16:00:43.527" v="336"/>
        <pc:sldMasterMkLst>
          <pc:docMk/>
          <pc:sldMasterMk cId="374917240" sldId="2147483726"/>
        </pc:sldMasterMkLst>
        <pc:sldLayoutChg chg="setBg">
          <pc:chgData name="Famiglia Frasca" userId="bb3c054bf86d7ba1" providerId="LiveId" clId="{0AD8325A-6E04-4FFF-9F90-F520052C1F18}" dt="2024-05-26T16:00:43.527" v="336"/>
          <pc:sldLayoutMkLst>
            <pc:docMk/>
            <pc:sldMasterMk cId="374917240" sldId="2147483726"/>
            <pc:sldLayoutMk cId="2520283629" sldId="2147483727"/>
          </pc:sldLayoutMkLst>
        </pc:sldLayoutChg>
        <pc:sldLayoutChg chg="setBg">
          <pc:chgData name="Famiglia Frasca" userId="bb3c054bf86d7ba1" providerId="LiveId" clId="{0AD8325A-6E04-4FFF-9F90-F520052C1F18}" dt="2024-05-26T16:00:43.527" v="336"/>
          <pc:sldLayoutMkLst>
            <pc:docMk/>
            <pc:sldMasterMk cId="374917240" sldId="2147483726"/>
            <pc:sldLayoutMk cId="2606436389" sldId="2147483728"/>
          </pc:sldLayoutMkLst>
        </pc:sldLayoutChg>
        <pc:sldLayoutChg chg="setBg">
          <pc:chgData name="Famiglia Frasca" userId="bb3c054bf86d7ba1" providerId="LiveId" clId="{0AD8325A-6E04-4FFF-9F90-F520052C1F18}" dt="2024-05-26T16:00:43.527" v="336"/>
          <pc:sldLayoutMkLst>
            <pc:docMk/>
            <pc:sldMasterMk cId="374917240" sldId="2147483726"/>
            <pc:sldLayoutMk cId="1576781569" sldId="2147483729"/>
          </pc:sldLayoutMkLst>
        </pc:sldLayoutChg>
        <pc:sldLayoutChg chg="setBg">
          <pc:chgData name="Famiglia Frasca" userId="bb3c054bf86d7ba1" providerId="LiveId" clId="{0AD8325A-6E04-4FFF-9F90-F520052C1F18}" dt="2024-05-26T16:00:43.527" v="336"/>
          <pc:sldLayoutMkLst>
            <pc:docMk/>
            <pc:sldMasterMk cId="374917240" sldId="2147483726"/>
            <pc:sldLayoutMk cId="2659771324" sldId="2147483730"/>
          </pc:sldLayoutMkLst>
        </pc:sldLayoutChg>
        <pc:sldLayoutChg chg="setBg">
          <pc:chgData name="Famiglia Frasca" userId="bb3c054bf86d7ba1" providerId="LiveId" clId="{0AD8325A-6E04-4FFF-9F90-F520052C1F18}" dt="2024-05-26T16:00:43.527" v="336"/>
          <pc:sldLayoutMkLst>
            <pc:docMk/>
            <pc:sldMasterMk cId="374917240" sldId="2147483726"/>
            <pc:sldLayoutMk cId="1166207146" sldId="2147483731"/>
          </pc:sldLayoutMkLst>
        </pc:sldLayoutChg>
        <pc:sldLayoutChg chg="setBg">
          <pc:chgData name="Famiglia Frasca" userId="bb3c054bf86d7ba1" providerId="LiveId" clId="{0AD8325A-6E04-4FFF-9F90-F520052C1F18}" dt="2024-05-26T16:00:43.527" v="336"/>
          <pc:sldLayoutMkLst>
            <pc:docMk/>
            <pc:sldMasterMk cId="374917240" sldId="2147483726"/>
            <pc:sldLayoutMk cId="569465821" sldId="2147483732"/>
          </pc:sldLayoutMkLst>
        </pc:sldLayoutChg>
        <pc:sldLayoutChg chg="setBg">
          <pc:chgData name="Famiglia Frasca" userId="bb3c054bf86d7ba1" providerId="LiveId" clId="{0AD8325A-6E04-4FFF-9F90-F520052C1F18}" dt="2024-05-26T16:00:43.527" v="336"/>
          <pc:sldLayoutMkLst>
            <pc:docMk/>
            <pc:sldMasterMk cId="374917240" sldId="2147483726"/>
            <pc:sldLayoutMk cId="3012085087" sldId="2147483733"/>
          </pc:sldLayoutMkLst>
        </pc:sldLayoutChg>
        <pc:sldLayoutChg chg="setBg">
          <pc:chgData name="Famiglia Frasca" userId="bb3c054bf86d7ba1" providerId="LiveId" clId="{0AD8325A-6E04-4FFF-9F90-F520052C1F18}" dt="2024-05-26T16:00:43.527" v="336"/>
          <pc:sldLayoutMkLst>
            <pc:docMk/>
            <pc:sldMasterMk cId="374917240" sldId="2147483726"/>
            <pc:sldLayoutMk cId="408886408" sldId="2147483734"/>
          </pc:sldLayoutMkLst>
        </pc:sldLayoutChg>
        <pc:sldLayoutChg chg="setBg">
          <pc:chgData name="Famiglia Frasca" userId="bb3c054bf86d7ba1" providerId="LiveId" clId="{0AD8325A-6E04-4FFF-9F90-F520052C1F18}" dt="2024-05-26T16:00:43.527" v="336"/>
          <pc:sldLayoutMkLst>
            <pc:docMk/>
            <pc:sldMasterMk cId="374917240" sldId="2147483726"/>
            <pc:sldLayoutMk cId="2322249205" sldId="2147483735"/>
          </pc:sldLayoutMkLst>
        </pc:sldLayoutChg>
        <pc:sldLayoutChg chg="setBg">
          <pc:chgData name="Famiglia Frasca" userId="bb3c054bf86d7ba1" providerId="LiveId" clId="{0AD8325A-6E04-4FFF-9F90-F520052C1F18}" dt="2024-05-26T16:00:43.527" v="336"/>
          <pc:sldLayoutMkLst>
            <pc:docMk/>
            <pc:sldMasterMk cId="374917240" sldId="2147483726"/>
            <pc:sldLayoutMk cId="927180736" sldId="2147483736"/>
          </pc:sldLayoutMkLst>
        </pc:sldLayoutChg>
        <pc:sldLayoutChg chg="setBg">
          <pc:chgData name="Famiglia Frasca" userId="bb3c054bf86d7ba1" providerId="LiveId" clId="{0AD8325A-6E04-4FFF-9F90-F520052C1F18}" dt="2024-05-26T16:00:43.527" v="336"/>
          <pc:sldLayoutMkLst>
            <pc:docMk/>
            <pc:sldMasterMk cId="374917240" sldId="2147483726"/>
            <pc:sldLayoutMk cId="1365814651" sldId="2147483737"/>
          </pc:sldLayoutMkLst>
        </pc:sldLayoutChg>
      </pc:sldMasterChg>
      <pc:sldMasterChg chg="setBg modSldLayout">
        <pc:chgData name="Famiglia Frasca" userId="bb3c054bf86d7ba1" providerId="LiveId" clId="{0AD8325A-6E04-4FFF-9F90-F520052C1F18}" dt="2024-05-26T16:00:43.527" v="336"/>
        <pc:sldMasterMkLst>
          <pc:docMk/>
          <pc:sldMasterMk cId="1694779980" sldId="2147483750"/>
        </pc:sldMasterMkLst>
        <pc:sldLayoutChg chg="setBg">
          <pc:chgData name="Famiglia Frasca" userId="bb3c054bf86d7ba1" providerId="LiveId" clId="{0AD8325A-6E04-4FFF-9F90-F520052C1F18}" dt="2024-05-26T16:00:43.527" v="336"/>
          <pc:sldLayoutMkLst>
            <pc:docMk/>
            <pc:sldMasterMk cId="1694779980" sldId="2147483750"/>
            <pc:sldLayoutMk cId="1199674991" sldId="2147483751"/>
          </pc:sldLayoutMkLst>
        </pc:sldLayoutChg>
        <pc:sldLayoutChg chg="setBg">
          <pc:chgData name="Famiglia Frasca" userId="bb3c054bf86d7ba1" providerId="LiveId" clId="{0AD8325A-6E04-4FFF-9F90-F520052C1F18}" dt="2024-05-26T16:00:43.527" v="336"/>
          <pc:sldLayoutMkLst>
            <pc:docMk/>
            <pc:sldMasterMk cId="1694779980" sldId="2147483750"/>
            <pc:sldLayoutMk cId="1096185300" sldId="2147483752"/>
          </pc:sldLayoutMkLst>
        </pc:sldLayoutChg>
        <pc:sldLayoutChg chg="setBg">
          <pc:chgData name="Famiglia Frasca" userId="bb3c054bf86d7ba1" providerId="LiveId" clId="{0AD8325A-6E04-4FFF-9F90-F520052C1F18}" dt="2024-05-26T16:00:43.527" v="336"/>
          <pc:sldLayoutMkLst>
            <pc:docMk/>
            <pc:sldMasterMk cId="1694779980" sldId="2147483750"/>
            <pc:sldLayoutMk cId="1386860056" sldId="2147483753"/>
          </pc:sldLayoutMkLst>
        </pc:sldLayoutChg>
        <pc:sldLayoutChg chg="setBg">
          <pc:chgData name="Famiglia Frasca" userId="bb3c054bf86d7ba1" providerId="LiveId" clId="{0AD8325A-6E04-4FFF-9F90-F520052C1F18}" dt="2024-05-26T16:00:43.527" v="336"/>
          <pc:sldLayoutMkLst>
            <pc:docMk/>
            <pc:sldMasterMk cId="1694779980" sldId="2147483750"/>
            <pc:sldLayoutMk cId="990519820" sldId="2147483754"/>
          </pc:sldLayoutMkLst>
        </pc:sldLayoutChg>
        <pc:sldLayoutChg chg="setBg">
          <pc:chgData name="Famiglia Frasca" userId="bb3c054bf86d7ba1" providerId="LiveId" clId="{0AD8325A-6E04-4FFF-9F90-F520052C1F18}" dt="2024-05-26T16:00:43.527" v="336"/>
          <pc:sldLayoutMkLst>
            <pc:docMk/>
            <pc:sldMasterMk cId="1694779980" sldId="2147483750"/>
            <pc:sldLayoutMk cId="1654831097" sldId="2147483755"/>
          </pc:sldLayoutMkLst>
        </pc:sldLayoutChg>
        <pc:sldLayoutChg chg="setBg">
          <pc:chgData name="Famiglia Frasca" userId="bb3c054bf86d7ba1" providerId="LiveId" clId="{0AD8325A-6E04-4FFF-9F90-F520052C1F18}" dt="2024-05-26T16:00:43.527" v="336"/>
          <pc:sldLayoutMkLst>
            <pc:docMk/>
            <pc:sldMasterMk cId="1694779980" sldId="2147483750"/>
            <pc:sldLayoutMk cId="3476118591" sldId="2147483756"/>
          </pc:sldLayoutMkLst>
        </pc:sldLayoutChg>
        <pc:sldLayoutChg chg="setBg">
          <pc:chgData name="Famiglia Frasca" userId="bb3c054bf86d7ba1" providerId="LiveId" clId="{0AD8325A-6E04-4FFF-9F90-F520052C1F18}" dt="2024-05-26T16:00:43.527" v="336"/>
          <pc:sldLayoutMkLst>
            <pc:docMk/>
            <pc:sldMasterMk cId="1694779980" sldId="2147483750"/>
            <pc:sldLayoutMk cId="3786497569" sldId="2147483757"/>
          </pc:sldLayoutMkLst>
        </pc:sldLayoutChg>
        <pc:sldLayoutChg chg="setBg">
          <pc:chgData name="Famiglia Frasca" userId="bb3c054bf86d7ba1" providerId="LiveId" clId="{0AD8325A-6E04-4FFF-9F90-F520052C1F18}" dt="2024-05-26T16:00:43.527" v="336"/>
          <pc:sldLayoutMkLst>
            <pc:docMk/>
            <pc:sldMasterMk cId="1694779980" sldId="2147483750"/>
            <pc:sldLayoutMk cId="715744412" sldId="2147483758"/>
          </pc:sldLayoutMkLst>
        </pc:sldLayoutChg>
        <pc:sldLayoutChg chg="setBg">
          <pc:chgData name="Famiglia Frasca" userId="bb3c054bf86d7ba1" providerId="LiveId" clId="{0AD8325A-6E04-4FFF-9F90-F520052C1F18}" dt="2024-05-26T16:00:43.527" v="336"/>
          <pc:sldLayoutMkLst>
            <pc:docMk/>
            <pc:sldMasterMk cId="1694779980" sldId="2147483750"/>
            <pc:sldLayoutMk cId="1108772587" sldId="2147483759"/>
          </pc:sldLayoutMkLst>
        </pc:sldLayoutChg>
        <pc:sldLayoutChg chg="setBg">
          <pc:chgData name="Famiglia Frasca" userId="bb3c054bf86d7ba1" providerId="LiveId" clId="{0AD8325A-6E04-4FFF-9F90-F520052C1F18}" dt="2024-05-26T16:00:43.527" v="336"/>
          <pc:sldLayoutMkLst>
            <pc:docMk/>
            <pc:sldMasterMk cId="1694779980" sldId="2147483750"/>
            <pc:sldLayoutMk cId="998455115" sldId="2147483760"/>
          </pc:sldLayoutMkLst>
        </pc:sldLayoutChg>
        <pc:sldLayoutChg chg="setBg">
          <pc:chgData name="Famiglia Frasca" userId="bb3c054bf86d7ba1" providerId="LiveId" clId="{0AD8325A-6E04-4FFF-9F90-F520052C1F18}" dt="2024-05-26T16:00:43.527" v="336"/>
          <pc:sldLayoutMkLst>
            <pc:docMk/>
            <pc:sldMasterMk cId="1694779980" sldId="2147483750"/>
            <pc:sldLayoutMk cId="4181378731" sldId="2147483761"/>
          </pc:sldLayoutMkLst>
        </pc:sldLayoutChg>
      </pc:sldMasterChg>
    </pc:docChg>
  </pc:docChgLst>
  <pc:docChgLst>
    <pc:chgData name="Famiglia Frasca" userId="bb3c054bf86d7ba1" providerId="LiveId" clId="{B78E84D7-051D-4B81-8DC3-0C2901AB5328}"/>
    <pc:docChg chg="custSel addSld modSld">
      <pc:chgData name="Famiglia Frasca" userId="bb3c054bf86d7ba1" providerId="LiveId" clId="{B78E84D7-051D-4B81-8DC3-0C2901AB5328}" dt="2024-06-15T09:57:47.421" v="58" actId="20577"/>
      <pc:docMkLst>
        <pc:docMk/>
      </pc:docMkLst>
      <pc:sldChg chg="addSp delSp modSp new mod">
        <pc:chgData name="Famiglia Frasca" userId="bb3c054bf86d7ba1" providerId="LiveId" clId="{B78E84D7-051D-4B81-8DC3-0C2901AB5328}" dt="2024-06-15T09:57:47.421" v="58" actId="20577"/>
        <pc:sldMkLst>
          <pc:docMk/>
          <pc:sldMk cId="1957018993" sldId="266"/>
        </pc:sldMkLst>
        <pc:spChg chg="mod">
          <ac:chgData name="Famiglia Frasca" userId="bb3c054bf86d7ba1" providerId="LiveId" clId="{B78E84D7-051D-4B81-8DC3-0C2901AB5328}" dt="2024-06-15T09:57:47.421" v="58" actId="20577"/>
          <ac:spMkLst>
            <pc:docMk/>
            <pc:sldMk cId="1957018993" sldId="266"/>
            <ac:spMk id="2" creationId="{56BEF1F0-400F-8A96-7FDE-C672398E9550}"/>
          </ac:spMkLst>
        </pc:spChg>
        <pc:spChg chg="mod">
          <ac:chgData name="Famiglia Frasca" userId="bb3c054bf86d7ba1" providerId="LiveId" clId="{B78E84D7-051D-4B81-8DC3-0C2901AB5328}" dt="2024-06-15T09:54:54.249" v="31" actId="1076"/>
          <ac:spMkLst>
            <pc:docMk/>
            <pc:sldMk cId="1957018993" sldId="266"/>
            <ac:spMk id="5" creationId="{2DC1BA63-650A-05C3-F9C3-D03F1A0032E2}"/>
          </ac:spMkLst>
        </pc:spChg>
        <pc:spChg chg="mod">
          <ac:chgData name="Famiglia Frasca" userId="bb3c054bf86d7ba1" providerId="LiveId" clId="{B78E84D7-051D-4B81-8DC3-0C2901AB5328}" dt="2024-06-15T09:54:54.249" v="31" actId="1076"/>
          <ac:spMkLst>
            <pc:docMk/>
            <pc:sldMk cId="1957018993" sldId="266"/>
            <ac:spMk id="6" creationId="{6FA8E1C9-3E20-B8A2-4572-6DF1255FE080}"/>
          </ac:spMkLst>
        </pc:spChg>
        <pc:spChg chg="add del mod">
          <ac:chgData name="Famiglia Frasca" userId="bb3c054bf86d7ba1" providerId="LiveId" clId="{B78E84D7-051D-4B81-8DC3-0C2901AB5328}" dt="2024-06-15T09:57:22.782" v="37"/>
          <ac:spMkLst>
            <pc:docMk/>
            <pc:sldMk cId="1957018993" sldId="266"/>
            <ac:spMk id="8" creationId="{DB1B33DE-A448-89E5-30AC-DB5AB0B37940}"/>
          </ac:spMkLst>
        </pc:spChg>
        <pc:grpChg chg="add mod">
          <ac:chgData name="Famiglia Frasca" userId="bb3c054bf86d7ba1" providerId="LiveId" clId="{B78E84D7-051D-4B81-8DC3-0C2901AB5328}" dt="2024-06-15T09:54:54.249" v="31" actId="1076"/>
          <ac:grpSpMkLst>
            <pc:docMk/>
            <pc:sldMk cId="1957018993" sldId="266"/>
            <ac:grpSpMk id="3" creationId="{AFB2B4B0-A154-B271-164B-D594EC46559D}"/>
          </ac:grpSpMkLst>
        </pc:grpChg>
        <pc:picChg chg="mod">
          <ac:chgData name="Famiglia Frasca" userId="bb3c054bf86d7ba1" providerId="LiveId" clId="{B78E84D7-051D-4B81-8DC3-0C2901AB5328}" dt="2024-06-15T09:54:54.249" v="31" actId="1076"/>
          <ac:picMkLst>
            <pc:docMk/>
            <pc:sldMk cId="1957018993" sldId="266"/>
            <ac:picMk id="4" creationId="{55401399-F9C3-DB33-4CC3-59B0C81FFDEB}"/>
          </ac:picMkLst>
        </pc:picChg>
        <pc:picChg chg="add mod">
          <ac:chgData name="Famiglia Frasca" userId="bb3c054bf86d7ba1" providerId="LiveId" clId="{B78E84D7-051D-4B81-8DC3-0C2901AB5328}" dt="2024-06-15T09:55:53.932" v="34" actId="14100"/>
          <ac:picMkLst>
            <pc:docMk/>
            <pc:sldMk cId="1957018993" sldId="266"/>
            <ac:picMk id="7" creationId="{FC24CA00-4FFB-59A1-836C-B71427FD2161}"/>
          </ac:picMkLst>
        </pc:picChg>
      </pc:sldChg>
    </pc:docChg>
  </pc:docChgLst>
  <pc:docChgLst>
    <pc:chgData name="Famiglia Frasca" userId="bb3c054bf86d7ba1" providerId="LiveId" clId="{6A41C212-0429-4B48-97A8-7027BF1C5587}"/>
    <pc:docChg chg="modSld">
      <pc:chgData name="Famiglia Frasca" userId="bb3c054bf86d7ba1" providerId="LiveId" clId="{6A41C212-0429-4B48-97A8-7027BF1C5587}" dt="2024-06-13T20:30:54.705" v="272" actId="20577"/>
      <pc:docMkLst>
        <pc:docMk/>
      </pc:docMkLst>
      <pc:sldChg chg="modSp mod">
        <pc:chgData name="Famiglia Frasca" userId="bb3c054bf86d7ba1" providerId="LiveId" clId="{6A41C212-0429-4B48-97A8-7027BF1C5587}" dt="2024-06-13T20:24:07.993" v="253" actId="20577"/>
        <pc:sldMkLst>
          <pc:docMk/>
          <pc:sldMk cId="2456741859" sldId="258"/>
        </pc:sldMkLst>
        <pc:spChg chg="mod">
          <ac:chgData name="Famiglia Frasca" userId="bb3c054bf86d7ba1" providerId="LiveId" clId="{6A41C212-0429-4B48-97A8-7027BF1C5587}" dt="2024-06-13T20:24:07.993" v="253" actId="20577"/>
          <ac:spMkLst>
            <pc:docMk/>
            <pc:sldMk cId="2456741859" sldId="258"/>
            <ac:spMk id="3" creationId="{51D1BE90-486A-C02D-0F7D-672433BF549A}"/>
          </ac:spMkLst>
        </pc:spChg>
      </pc:sldChg>
      <pc:sldChg chg="modSp mod">
        <pc:chgData name="Famiglia Frasca" userId="bb3c054bf86d7ba1" providerId="LiveId" clId="{6A41C212-0429-4B48-97A8-7027BF1C5587}" dt="2024-06-13T20:29:07.667" v="262" actId="1076"/>
        <pc:sldMkLst>
          <pc:docMk/>
          <pc:sldMk cId="2817283943" sldId="260"/>
        </pc:sldMkLst>
        <pc:spChg chg="mod">
          <ac:chgData name="Famiglia Frasca" userId="bb3c054bf86d7ba1" providerId="LiveId" clId="{6A41C212-0429-4B48-97A8-7027BF1C5587}" dt="2024-06-13T20:29:07.667" v="262" actId="1076"/>
          <ac:spMkLst>
            <pc:docMk/>
            <pc:sldMk cId="2817283943" sldId="260"/>
            <ac:spMk id="3" creationId="{1694C7C4-2A4F-7F19-3524-171DA4EA6191}"/>
          </ac:spMkLst>
        </pc:spChg>
      </pc:sldChg>
      <pc:sldChg chg="modSp mod">
        <pc:chgData name="Famiglia Frasca" userId="bb3c054bf86d7ba1" providerId="LiveId" clId="{6A41C212-0429-4B48-97A8-7027BF1C5587}" dt="2024-06-13T20:30:54.705" v="272" actId="20577"/>
        <pc:sldMkLst>
          <pc:docMk/>
          <pc:sldMk cId="1786445079" sldId="261"/>
        </pc:sldMkLst>
        <pc:spChg chg="mod">
          <ac:chgData name="Famiglia Frasca" userId="bb3c054bf86d7ba1" providerId="LiveId" clId="{6A41C212-0429-4B48-97A8-7027BF1C5587}" dt="2024-06-13T20:30:54.705" v="272" actId="20577"/>
          <ac:spMkLst>
            <pc:docMk/>
            <pc:sldMk cId="1786445079" sldId="261"/>
            <ac:spMk id="4" creationId="{79F2761E-EEA0-785C-7540-B152717F0304}"/>
          </ac:spMkLst>
        </pc:spChg>
      </pc:sldChg>
      <pc:sldChg chg="addSp modSp mod">
        <pc:chgData name="Famiglia Frasca" userId="bb3c054bf86d7ba1" providerId="LiveId" clId="{6A41C212-0429-4B48-97A8-7027BF1C5587}" dt="2024-06-13T20:22:14.798" v="250" actId="404"/>
        <pc:sldMkLst>
          <pc:docMk/>
          <pc:sldMk cId="4234406229" sldId="263"/>
        </pc:sldMkLst>
        <pc:spChg chg="add mod">
          <ac:chgData name="Famiglia Frasca" userId="bb3c054bf86d7ba1" providerId="LiveId" clId="{6A41C212-0429-4B48-97A8-7027BF1C5587}" dt="2024-06-13T20:22:14.798" v="250" actId="404"/>
          <ac:spMkLst>
            <pc:docMk/>
            <pc:sldMk cId="4234406229" sldId="263"/>
            <ac:spMk id="3" creationId="{40A399DA-48C5-7209-F4CE-B512B109BA8D}"/>
          </ac:spMkLst>
        </pc:spChg>
        <pc:picChg chg="mod">
          <ac:chgData name="Famiglia Frasca" userId="bb3c054bf86d7ba1" providerId="LiveId" clId="{6A41C212-0429-4B48-97A8-7027BF1C5587}" dt="2024-06-13T20:14:10.469" v="0" actId="1076"/>
          <ac:picMkLst>
            <pc:docMk/>
            <pc:sldMk cId="4234406229" sldId="263"/>
            <ac:picMk id="6" creationId="{036379D2-E8C4-3C14-AEA2-7E4D8089628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4BE6BDD-2EFA-4566-A02C-C6AD2C6B8D67}" type="datetimeFigureOut">
              <a:rPr lang="it-IT" smtClean="0"/>
              <a:t>15/06/2024</a:t>
            </a:fld>
            <a:endParaRPr lang="it-IT"/>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it-IT"/>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252028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92718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36581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4BE6BDD-2EFA-4566-A02C-C6AD2C6B8D67}" type="datetimeFigureOut">
              <a:rPr lang="it-IT" smtClean="0"/>
              <a:t>15/06/2024</a:t>
            </a:fld>
            <a:endParaRPr lang="it-IT"/>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it-IT"/>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119967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09618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38686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4BE6BDD-2EFA-4566-A02C-C6AD2C6B8D67}" type="datetimeFigureOut">
              <a:rPr lang="it-IT" smtClean="0"/>
              <a:t>15/06/2024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99051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4BE6BDD-2EFA-4566-A02C-C6AD2C6B8D67}" type="datetimeFigureOut">
              <a:rPr lang="it-IT" smtClean="0"/>
              <a:t>15/06/2024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654831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4BE6BDD-2EFA-4566-A02C-C6AD2C6B8D67}" type="datetimeFigureOut">
              <a:rPr lang="it-IT" smtClean="0"/>
              <a:t>15/06/2024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3476118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E6BDD-2EFA-4566-A02C-C6AD2C6B8D67}" type="datetimeFigureOut">
              <a:rPr lang="it-IT" smtClean="0"/>
              <a:t>15/06/2024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378649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fld id="{44BE6BDD-2EFA-4566-A02C-C6AD2C6B8D67}" type="datetimeFigureOut">
              <a:rPr lang="it-IT" smtClean="0"/>
              <a:t>15/06/2024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71574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260643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4BE6BDD-2EFA-4566-A02C-C6AD2C6B8D67}" type="datetimeFigureOut">
              <a:rPr lang="it-IT" smtClean="0"/>
              <a:t>15/06/2024</a:t>
            </a:fld>
            <a:endParaRPr lang="it-IT"/>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it-IT"/>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11087725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99845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418137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4BE6BDD-2EFA-4566-A02C-C6AD2C6B8D67}" type="datetimeFigureOut">
              <a:rPr lang="it-IT" smtClean="0"/>
              <a:t>15/06/2024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57678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4BE6BDD-2EFA-4566-A02C-C6AD2C6B8D67}" type="datetimeFigureOut">
              <a:rPr lang="it-IT" smtClean="0"/>
              <a:t>15/06/2024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26597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4BE6BDD-2EFA-4566-A02C-C6AD2C6B8D67}" type="datetimeFigureOut">
              <a:rPr lang="it-IT" smtClean="0"/>
              <a:t>15/06/2024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11662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4BE6BDD-2EFA-4566-A02C-C6AD2C6B8D67}" type="datetimeFigureOut">
              <a:rPr lang="it-IT" smtClean="0"/>
              <a:t>15/06/2024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56946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E6BDD-2EFA-4566-A02C-C6AD2C6B8D67}" type="datetimeFigureOut">
              <a:rPr lang="it-IT" smtClean="0"/>
              <a:t>15/06/2024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C23F7F8-0321-4FB6-A573-1ACAE3871439}" type="slidenum">
              <a:rPr lang="it-IT" smtClean="0"/>
              <a:t>‹N›</a:t>
            </a:fld>
            <a:endParaRPr lang="it-IT"/>
          </a:p>
        </p:txBody>
      </p:sp>
    </p:spTree>
    <p:extLst>
      <p:ext uri="{BB962C8B-B14F-4D97-AF65-F5344CB8AC3E}">
        <p14:creationId xmlns:p14="http://schemas.microsoft.com/office/powerpoint/2010/main" val="301208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fld id="{44BE6BDD-2EFA-4566-A02C-C6AD2C6B8D67}" type="datetimeFigureOut">
              <a:rPr lang="it-IT" smtClean="0"/>
              <a:t>15/06/2024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40888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4BE6BDD-2EFA-4566-A02C-C6AD2C6B8D67}" type="datetimeFigureOut">
              <a:rPr lang="it-IT" smtClean="0"/>
              <a:t>15/06/2024</a:t>
            </a:fld>
            <a:endParaRPr lang="it-IT"/>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it-IT"/>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23222492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4BE6BDD-2EFA-4566-A02C-C6AD2C6B8D67}" type="datetimeFigureOut">
              <a:rPr lang="it-IT" smtClean="0"/>
              <a:t>15/06/2024</a:t>
            </a:fld>
            <a:endParaRPr lang="it-IT"/>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it-IT"/>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37491724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4BE6BDD-2EFA-4566-A02C-C6AD2C6B8D67}" type="datetimeFigureOut">
              <a:rPr lang="it-IT" smtClean="0"/>
              <a:t>15/06/2024</a:t>
            </a:fld>
            <a:endParaRPr lang="it-IT"/>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it-IT"/>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C23F7F8-0321-4FB6-A573-1ACAE3871439}" type="slidenum">
              <a:rPr lang="it-IT" smtClean="0"/>
              <a:t>‹N›</a:t>
            </a:fld>
            <a:endParaRPr lang="it-IT"/>
          </a:p>
        </p:txBody>
      </p:sp>
    </p:spTree>
    <p:extLst>
      <p:ext uri="{BB962C8B-B14F-4D97-AF65-F5344CB8AC3E}">
        <p14:creationId xmlns:p14="http://schemas.microsoft.com/office/powerpoint/2010/main" val="169477998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D0832-F3C6-8393-1B26-FCA8BBA5EE5C}"/>
              </a:ext>
            </a:extLst>
          </p:cNvPr>
          <p:cNvSpPr>
            <a:spLocks noGrp="1"/>
          </p:cNvSpPr>
          <p:nvPr>
            <p:ph type="ctrTitle"/>
          </p:nvPr>
        </p:nvSpPr>
        <p:spPr>
          <a:xfrm>
            <a:off x="277091" y="411237"/>
            <a:ext cx="10782300" cy="3400741"/>
          </a:xfrm>
        </p:spPr>
        <p:txBody>
          <a:bodyPr>
            <a:normAutofit fontScale="90000"/>
          </a:bodyPr>
          <a:lstStyle/>
          <a:p>
            <a:pPr algn="ctr"/>
            <a:r>
              <a:rPr lang="it-IT" sz="7300" b="1" dirty="0" err="1">
                <a:solidFill>
                  <a:srgbClr val="FFFF00"/>
                </a:solidFill>
              </a:rPr>
              <a:t>Prehistory</a:t>
            </a:r>
            <a:r>
              <a:rPr lang="it-IT" sz="7300" b="1" dirty="0">
                <a:solidFill>
                  <a:srgbClr val="FFFF00"/>
                </a:solidFill>
              </a:rPr>
              <a:t> and </a:t>
            </a:r>
            <a:r>
              <a:rPr lang="it-IT" sz="7300" b="1" dirty="0" err="1">
                <a:solidFill>
                  <a:srgbClr val="FFFF00"/>
                </a:solidFill>
              </a:rPr>
              <a:t>Early</a:t>
            </a:r>
            <a:r>
              <a:rPr lang="it-IT" sz="7300" b="1" dirty="0">
                <a:solidFill>
                  <a:srgbClr val="FFFF00"/>
                </a:solidFill>
              </a:rPr>
              <a:t> History of the </a:t>
            </a:r>
            <a:r>
              <a:rPr lang="it-IT" sz="7300" b="1" dirty="0" err="1">
                <a:solidFill>
                  <a:srgbClr val="FFFF00"/>
                </a:solidFill>
              </a:rPr>
              <a:t>Hough</a:t>
            </a:r>
            <a:r>
              <a:rPr lang="it-IT" sz="7300" b="1" dirty="0">
                <a:solidFill>
                  <a:srgbClr val="FFFF00"/>
                </a:solidFill>
              </a:rPr>
              <a:t> Procedure</a:t>
            </a:r>
            <a:br>
              <a:rPr lang="it-IT" sz="8000" b="1" dirty="0">
                <a:solidFill>
                  <a:srgbClr val="FFFF00"/>
                </a:solidFill>
              </a:rPr>
            </a:br>
            <a:br>
              <a:rPr lang="it-IT" b="1" dirty="0">
                <a:solidFill>
                  <a:srgbClr val="FFFF00"/>
                </a:solidFill>
              </a:rPr>
            </a:br>
            <a:r>
              <a:rPr lang="it-IT" sz="4900" b="1" i="1" dirty="0">
                <a:solidFill>
                  <a:srgbClr val="FFFF00"/>
                </a:solidFill>
              </a:rPr>
              <a:t>Rome </a:t>
            </a:r>
            <a:r>
              <a:rPr lang="it-IT" sz="4900" b="1" i="1" dirty="0" err="1">
                <a:solidFill>
                  <a:srgbClr val="FFFF00"/>
                </a:solidFill>
              </a:rPr>
              <a:t>fragments</a:t>
            </a:r>
            <a:endParaRPr lang="it-IT" b="1" i="1" dirty="0">
              <a:solidFill>
                <a:srgbClr val="FFFF00"/>
              </a:solidFill>
            </a:endParaRPr>
          </a:p>
        </p:txBody>
      </p:sp>
      <p:sp>
        <p:nvSpPr>
          <p:cNvPr id="3" name="Sottotitolo 2">
            <a:extLst>
              <a:ext uri="{FF2B5EF4-FFF2-40B4-BE49-F238E27FC236}">
                <a16:creationId xmlns:a16="http://schemas.microsoft.com/office/drawing/2014/main" id="{E6B8725A-A1BD-CBF7-8CBA-E83E7F1A2FD5}"/>
              </a:ext>
            </a:extLst>
          </p:cNvPr>
          <p:cNvSpPr>
            <a:spLocks noGrp="1"/>
          </p:cNvSpPr>
          <p:nvPr>
            <p:ph type="subTitle" idx="1"/>
          </p:nvPr>
        </p:nvSpPr>
        <p:spPr>
          <a:xfrm>
            <a:off x="1714005" y="4930788"/>
            <a:ext cx="8866909" cy="1134533"/>
          </a:xfrm>
        </p:spPr>
        <p:txBody>
          <a:bodyPr>
            <a:normAutofit/>
          </a:bodyPr>
          <a:lstStyle/>
          <a:p>
            <a:pPr algn="ctr"/>
            <a:r>
              <a:rPr lang="it-IT" sz="3600" b="1" dirty="0">
                <a:solidFill>
                  <a:srgbClr val="C00000"/>
                </a:solidFill>
              </a:rPr>
              <a:t>Pia Astone, Sergio Frasca, Cristiano Palomba</a:t>
            </a:r>
          </a:p>
        </p:txBody>
      </p:sp>
    </p:spTree>
    <p:extLst>
      <p:ext uri="{BB962C8B-B14F-4D97-AF65-F5344CB8AC3E}">
        <p14:creationId xmlns:p14="http://schemas.microsoft.com/office/powerpoint/2010/main" val="215869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41D3D-DD2B-AFE8-B5AC-2E639480E3D6}"/>
              </a:ext>
            </a:extLst>
          </p:cNvPr>
          <p:cNvSpPr>
            <a:spLocks noGrp="1"/>
          </p:cNvSpPr>
          <p:nvPr>
            <p:ph type="title"/>
          </p:nvPr>
        </p:nvSpPr>
        <p:spPr>
          <a:xfrm>
            <a:off x="709612" y="296885"/>
            <a:ext cx="10772775" cy="1045028"/>
          </a:xfrm>
        </p:spPr>
        <p:txBody>
          <a:bodyPr/>
          <a:lstStyle/>
          <a:p>
            <a:r>
              <a:rPr lang="it-IT" dirty="0" err="1">
                <a:solidFill>
                  <a:srgbClr val="FFFF00"/>
                </a:solidFill>
              </a:rPr>
              <a:t>References</a:t>
            </a:r>
            <a:endParaRPr lang="it-IT" dirty="0">
              <a:solidFill>
                <a:srgbClr val="FFFF00"/>
              </a:solidFill>
            </a:endParaRPr>
          </a:p>
        </p:txBody>
      </p:sp>
      <p:sp>
        <p:nvSpPr>
          <p:cNvPr id="4" name="CasellaDiTesto 3">
            <a:extLst>
              <a:ext uri="{FF2B5EF4-FFF2-40B4-BE49-F238E27FC236}">
                <a16:creationId xmlns:a16="http://schemas.microsoft.com/office/drawing/2014/main" id="{6CBF7393-4C3F-922D-4E83-5880B655FCD2}"/>
              </a:ext>
            </a:extLst>
          </p:cNvPr>
          <p:cNvSpPr txBox="1"/>
          <p:nvPr/>
        </p:nvSpPr>
        <p:spPr>
          <a:xfrm>
            <a:off x="205838" y="1341913"/>
            <a:ext cx="11780322" cy="51398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it-IT" sz="2400" dirty="0"/>
              <a:t>Frasca-La Posta “</a:t>
            </a:r>
            <a:r>
              <a:rPr lang="it-IT" sz="2400" dirty="0" err="1"/>
              <a:t>Search</a:t>
            </a:r>
            <a:r>
              <a:rPr lang="it-IT" sz="2400" dirty="0"/>
              <a:t> for </a:t>
            </a:r>
            <a:r>
              <a:rPr lang="it-IT" sz="2400" dirty="0" err="1"/>
              <a:t>monochromatic</a:t>
            </a:r>
            <a:r>
              <a:rPr lang="it-IT" sz="2400" dirty="0"/>
              <a:t> sources with the GEOGRAV </a:t>
            </a:r>
            <a:r>
              <a:rPr lang="it-IT" sz="2400" dirty="0" err="1"/>
              <a:t>gravitational-wave</a:t>
            </a:r>
            <a:r>
              <a:rPr lang="it-IT" sz="2400" dirty="0"/>
              <a:t> antenna”  (Il Nuovo Cimento 14C 1991, p.235-250</a:t>
            </a:r>
          </a:p>
          <a:p>
            <a:pPr marL="285750" indent="-285750">
              <a:spcAft>
                <a:spcPts val="1200"/>
              </a:spcAft>
              <a:buFont typeface="Arial" panose="020B0604020202020204" pitchFamily="34" charset="0"/>
              <a:buChar char="•"/>
            </a:pPr>
            <a:r>
              <a:rPr lang="it-IT" sz="2400" dirty="0"/>
              <a:t>«</a:t>
            </a:r>
            <a:r>
              <a:rPr lang="it-IT" sz="2400" dirty="0" err="1"/>
              <a:t>Search</a:t>
            </a:r>
            <a:r>
              <a:rPr lang="it-IT" sz="2400" dirty="0"/>
              <a:t> of </a:t>
            </a:r>
            <a:r>
              <a:rPr lang="it-IT" sz="2400" dirty="0" err="1"/>
              <a:t>Monochromatic</a:t>
            </a:r>
            <a:r>
              <a:rPr lang="it-IT" sz="2400" dirty="0"/>
              <a:t> </a:t>
            </a:r>
            <a:r>
              <a:rPr lang="it-IT" sz="2400" dirty="0" err="1"/>
              <a:t>gravitational</a:t>
            </a:r>
            <a:r>
              <a:rPr lang="it-IT" sz="2400" dirty="0"/>
              <a:t> </a:t>
            </a:r>
            <a:r>
              <a:rPr lang="it-IT" sz="2400" dirty="0" err="1"/>
              <a:t>waves</a:t>
            </a:r>
            <a:r>
              <a:rPr lang="it-IT" sz="2400" dirty="0"/>
              <a:t> </a:t>
            </a:r>
            <a:r>
              <a:rPr lang="it-IT" sz="2400" dirty="0" err="1"/>
              <a:t>using</a:t>
            </a:r>
            <a:r>
              <a:rPr lang="it-IT" sz="2400" dirty="0"/>
              <a:t> </a:t>
            </a:r>
            <a:r>
              <a:rPr lang="it-IT" sz="2400" dirty="0" err="1"/>
              <a:t>resonant</a:t>
            </a:r>
            <a:r>
              <a:rPr lang="it-IT" sz="2400" dirty="0"/>
              <a:t> detectors» P. Astone, </a:t>
            </a:r>
            <a:r>
              <a:rPr lang="it-IT" sz="2400" dirty="0" err="1"/>
              <a:t>S.Frasca</a:t>
            </a:r>
            <a:r>
              <a:rPr lang="it-IT" sz="2400" dirty="0"/>
              <a:t>, </a:t>
            </a:r>
            <a:r>
              <a:rPr lang="it-IT" sz="2400" dirty="0" err="1"/>
              <a:t>G.V.Pallottino</a:t>
            </a:r>
            <a:r>
              <a:rPr lang="it-IT" sz="2400" dirty="0"/>
              <a:t>, </a:t>
            </a:r>
            <a:r>
              <a:rPr lang="it-IT" sz="2400" dirty="0" err="1"/>
              <a:t>G.Pizzella</a:t>
            </a:r>
            <a:r>
              <a:rPr lang="it-IT" sz="2400" dirty="0"/>
              <a:t> in </a:t>
            </a:r>
            <a:r>
              <a:rPr lang="it-IT" sz="2400" dirty="0" err="1"/>
              <a:t>Proceedings</a:t>
            </a:r>
            <a:r>
              <a:rPr lang="it-IT" sz="2400" dirty="0"/>
              <a:t> of the 12 </a:t>
            </a:r>
            <a:r>
              <a:rPr lang="it-IT" sz="2400" dirty="0" err="1"/>
              <a:t>th</a:t>
            </a:r>
            <a:r>
              <a:rPr lang="it-IT" sz="2400" dirty="0"/>
              <a:t> </a:t>
            </a:r>
            <a:r>
              <a:rPr lang="it-IT" sz="2400" dirty="0" err="1"/>
              <a:t>Italian</a:t>
            </a:r>
            <a:r>
              <a:rPr lang="it-IT" sz="2400" dirty="0"/>
              <a:t> Conference on General </a:t>
            </a:r>
            <a:r>
              <a:rPr lang="it-IT" sz="2400" dirty="0" err="1"/>
              <a:t>Relativity</a:t>
            </a:r>
            <a:r>
              <a:rPr lang="it-IT" sz="2400" dirty="0"/>
              <a:t> and </a:t>
            </a:r>
            <a:r>
              <a:rPr lang="it-IT" sz="2400" dirty="0" err="1"/>
              <a:t>Gravitational</a:t>
            </a:r>
            <a:r>
              <a:rPr lang="it-IT" sz="2400" dirty="0"/>
              <a:t>  </a:t>
            </a:r>
            <a:r>
              <a:rPr lang="it-IT" sz="2400" dirty="0" err="1"/>
              <a:t>Physics</a:t>
            </a:r>
            <a:r>
              <a:rPr lang="it-IT" sz="2400" dirty="0"/>
              <a:t>, Rome, </a:t>
            </a:r>
            <a:r>
              <a:rPr lang="it-IT" sz="2400" dirty="0" err="1"/>
              <a:t>September</a:t>
            </a:r>
            <a:r>
              <a:rPr lang="it-IT" sz="2400" dirty="0"/>
              <a:t> 1996</a:t>
            </a:r>
          </a:p>
          <a:p>
            <a:pPr marL="285750" indent="-285750">
              <a:spcAft>
                <a:spcPts val="1200"/>
              </a:spcAft>
              <a:buFont typeface="Arial" panose="020B0604020202020204" pitchFamily="34" charset="0"/>
              <a:buChar char="•"/>
            </a:pPr>
            <a:r>
              <a:rPr lang="en-US" sz="2400" dirty="0"/>
              <a:t>Papa, Astone, Frasca, Schutz “Searching for continuous waves by line identification”. In Proceedings of the Second Workshop on Gravitational Waves Data Analysis, November 1997</a:t>
            </a:r>
            <a:endParaRPr lang="it-IT" sz="2400" dirty="0"/>
          </a:p>
          <a:p>
            <a:pPr marL="285750" indent="-285750">
              <a:spcAft>
                <a:spcPts val="1200"/>
              </a:spcAft>
              <a:buFont typeface="Arial" panose="020B0604020202020204" pitchFamily="34" charset="0"/>
              <a:buChar char="•"/>
            </a:pPr>
            <a:r>
              <a:rPr lang="it-IT" sz="2400" dirty="0"/>
              <a:t> Cristiano Palomba, Pia Astone and Sergio Frasca, «</a:t>
            </a:r>
            <a:r>
              <a:rPr lang="en-US" sz="2400" dirty="0"/>
              <a:t>Adaptive Hough transform for the search of periodic sources</a:t>
            </a:r>
            <a:r>
              <a:rPr lang="it-IT" sz="2400" dirty="0"/>
              <a:t>» </a:t>
            </a:r>
            <a:r>
              <a:rPr lang="pt-BR" sz="2400" dirty="0"/>
              <a:t>Class. Quantum Grav. 22 (2005) S1255–S1264</a:t>
            </a:r>
          </a:p>
          <a:p>
            <a:pPr marL="285750" indent="-285750">
              <a:spcAft>
                <a:spcPts val="1200"/>
              </a:spcAft>
              <a:buFont typeface="Arial" panose="020B0604020202020204" pitchFamily="34" charset="0"/>
              <a:buChar char="•"/>
            </a:pPr>
            <a:r>
              <a:rPr lang="pt-BR" sz="2400" b="1" dirty="0">
                <a:solidFill>
                  <a:srgbClr val="FFFF00"/>
                </a:solidFill>
              </a:rPr>
              <a:t>For the use of stereographic projection, the idea came from </a:t>
            </a:r>
            <a:r>
              <a:rPr lang="en-US" sz="2400" b="1" dirty="0" err="1">
                <a:solidFill>
                  <a:srgbClr val="FFFF00"/>
                </a:solidFill>
              </a:rPr>
              <a:t>S.Frasca</a:t>
            </a:r>
            <a:r>
              <a:rPr lang="en-US" sz="2400" b="1" dirty="0">
                <a:solidFill>
                  <a:srgbClr val="FFFF00"/>
                </a:solidFill>
              </a:rPr>
              <a:t> «Analogical Device for a Rough Localization of Gravitational-Wave Sources», Il Nuovo </a:t>
            </a:r>
            <a:r>
              <a:rPr lang="en-US" sz="2400" b="1" dirty="0" err="1">
                <a:solidFill>
                  <a:srgbClr val="FFFF00"/>
                </a:solidFill>
              </a:rPr>
              <a:t>Cimento</a:t>
            </a:r>
            <a:r>
              <a:rPr lang="en-US" sz="2400" b="1" dirty="0">
                <a:solidFill>
                  <a:srgbClr val="FFFF00"/>
                </a:solidFill>
              </a:rPr>
              <a:t> VOL. 3 C, N. 3, May-June 1980, were this projection </a:t>
            </a:r>
            <a:r>
              <a:rPr lang="it-IT" sz="2400" b="1" dirty="0" err="1">
                <a:solidFill>
                  <a:srgbClr val="FFFF00"/>
                </a:solidFill>
              </a:rPr>
              <a:t>was</a:t>
            </a:r>
            <a:r>
              <a:rPr lang="it-IT" sz="2400" b="1" dirty="0">
                <a:solidFill>
                  <a:srgbClr val="FFFF00"/>
                </a:solidFill>
              </a:rPr>
              <a:t> </a:t>
            </a:r>
            <a:r>
              <a:rPr lang="it-IT" sz="2400" b="1" dirty="0" err="1">
                <a:solidFill>
                  <a:srgbClr val="FFFF00"/>
                </a:solidFill>
              </a:rPr>
              <a:t>used</a:t>
            </a:r>
            <a:r>
              <a:rPr lang="it-IT" sz="2400" b="1" dirty="0">
                <a:solidFill>
                  <a:srgbClr val="FFFF00"/>
                </a:solidFill>
              </a:rPr>
              <a:t> for the «</a:t>
            </a:r>
            <a:r>
              <a:rPr lang="it-IT" sz="2400" b="1" dirty="0" err="1">
                <a:solidFill>
                  <a:srgbClr val="FFFF00"/>
                </a:solidFill>
              </a:rPr>
              <a:t>astrolabe</a:t>
            </a:r>
            <a:r>
              <a:rPr lang="it-IT" sz="2400" b="1" dirty="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293180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7E090-1254-8720-7808-EB5B527C4345}"/>
              </a:ext>
            </a:extLst>
          </p:cNvPr>
          <p:cNvSpPr>
            <a:spLocks noGrp="1"/>
          </p:cNvSpPr>
          <p:nvPr>
            <p:ph type="title"/>
          </p:nvPr>
        </p:nvSpPr>
        <p:spPr>
          <a:xfrm>
            <a:off x="621598" y="134786"/>
            <a:ext cx="10772775" cy="1140031"/>
          </a:xfrm>
        </p:spPr>
        <p:txBody>
          <a:bodyPr/>
          <a:lstStyle/>
          <a:p>
            <a:r>
              <a:rPr lang="it-IT" b="1" dirty="0">
                <a:solidFill>
                  <a:srgbClr val="FFFF00"/>
                </a:solidFill>
              </a:rPr>
              <a:t>The </a:t>
            </a:r>
            <a:r>
              <a:rPr lang="it-IT" b="1" dirty="0" err="1">
                <a:solidFill>
                  <a:srgbClr val="FFFF00"/>
                </a:solidFill>
              </a:rPr>
              <a:t>gravitational</a:t>
            </a:r>
            <a:r>
              <a:rPr lang="it-IT" b="1" dirty="0">
                <a:solidFill>
                  <a:srgbClr val="FFFF00"/>
                </a:solidFill>
              </a:rPr>
              <a:t> </a:t>
            </a:r>
            <a:r>
              <a:rPr lang="it-IT" b="1" dirty="0" err="1">
                <a:solidFill>
                  <a:srgbClr val="FFFF00"/>
                </a:solidFill>
              </a:rPr>
              <a:t>Astrolabe</a:t>
            </a:r>
            <a:endParaRPr lang="it-IT" b="1" dirty="0">
              <a:solidFill>
                <a:srgbClr val="FFFF00"/>
              </a:solidFill>
            </a:endParaRPr>
          </a:p>
        </p:txBody>
      </p:sp>
      <p:pic>
        <p:nvPicPr>
          <p:cNvPr id="4" name="Immagine 3" descr="Immagine che contiene diagramma, schizzo, cerchio, linea&#10;&#10;Descrizione generata automaticamente">
            <a:extLst>
              <a:ext uri="{FF2B5EF4-FFF2-40B4-BE49-F238E27FC236}">
                <a16:creationId xmlns:a16="http://schemas.microsoft.com/office/drawing/2014/main" id="{71975198-69A7-0391-E680-5E76A6A6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663" y="1436913"/>
            <a:ext cx="9654638" cy="5286301"/>
          </a:xfrm>
          <a:prstGeom prst="rect">
            <a:avLst/>
          </a:prstGeom>
        </p:spPr>
      </p:pic>
    </p:spTree>
    <p:extLst>
      <p:ext uri="{BB962C8B-B14F-4D97-AF65-F5344CB8AC3E}">
        <p14:creationId xmlns:p14="http://schemas.microsoft.com/office/powerpoint/2010/main" val="392222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5" name="Rectangle 8">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41DF24-3BE7-2B1D-3ADF-75D33E32E8DD}"/>
              </a:ext>
            </a:extLst>
          </p:cNvPr>
          <p:cNvSpPr>
            <a:spLocks noGrp="1"/>
          </p:cNvSpPr>
          <p:nvPr>
            <p:ph type="title"/>
          </p:nvPr>
        </p:nvSpPr>
        <p:spPr>
          <a:xfrm>
            <a:off x="455468" y="296169"/>
            <a:ext cx="10782300" cy="1034581"/>
          </a:xfrm>
        </p:spPr>
        <p:txBody>
          <a:bodyPr vert="horz" lIns="91440" tIns="45720" rIns="91440" bIns="45720" rtlCol="0" anchor="b">
            <a:normAutofit/>
          </a:bodyPr>
          <a:lstStyle/>
          <a:p>
            <a:pPr algn="ctr">
              <a:lnSpc>
                <a:spcPct val="80000"/>
              </a:lnSpc>
            </a:pPr>
            <a:r>
              <a:rPr lang="en-US" sz="6000" b="1" dirty="0">
                <a:solidFill>
                  <a:srgbClr val="FFFF00"/>
                </a:solidFill>
              </a:rPr>
              <a:t>Early searches for periodic sources</a:t>
            </a:r>
          </a:p>
        </p:txBody>
      </p:sp>
      <p:sp>
        <p:nvSpPr>
          <p:cNvPr id="3" name="CasellaDiTesto 2">
            <a:extLst>
              <a:ext uri="{FF2B5EF4-FFF2-40B4-BE49-F238E27FC236}">
                <a16:creationId xmlns:a16="http://schemas.microsoft.com/office/drawing/2014/main" id="{E1A224D2-FB91-FD31-523D-26DBE49B982D}"/>
              </a:ext>
            </a:extLst>
          </p:cNvPr>
          <p:cNvSpPr txBox="1"/>
          <p:nvPr/>
        </p:nvSpPr>
        <p:spPr>
          <a:xfrm>
            <a:off x="724395" y="1626919"/>
            <a:ext cx="11340935" cy="4770217"/>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sz="2400" b="1" kern="100" dirty="0">
                <a:effectLst/>
                <a:latin typeface="Aptos" panose="020B0004020202020204" pitchFamily="34" charset="0"/>
                <a:ea typeface="Aptos" panose="020B0004020202020204" pitchFamily="34" charset="0"/>
                <a:cs typeface="Arial" panose="020B0604020202020204" pitchFamily="34" charset="0"/>
              </a:rPr>
              <a:t>1991 - Frasca-La Posta “Search for monochromatic sources with the GEOGRAV gravitational-wave antenna”  (Il Nuovo </a:t>
            </a:r>
            <a:r>
              <a:rPr lang="en-US" sz="2400" b="1" kern="100" dirty="0" err="1">
                <a:effectLst/>
                <a:latin typeface="Aptos" panose="020B0004020202020204" pitchFamily="34" charset="0"/>
                <a:ea typeface="Aptos" panose="020B0004020202020204" pitchFamily="34" charset="0"/>
                <a:cs typeface="Arial" panose="020B0604020202020204" pitchFamily="34" charset="0"/>
              </a:rPr>
              <a:t>Cimento</a:t>
            </a:r>
            <a:r>
              <a:rPr lang="en-US" sz="2400" b="1" kern="100" dirty="0">
                <a:effectLst/>
                <a:latin typeface="Aptos" panose="020B0004020202020204" pitchFamily="34" charset="0"/>
                <a:ea typeface="Aptos" panose="020B0004020202020204" pitchFamily="34" charset="0"/>
                <a:cs typeface="Arial" panose="020B0604020202020204" pitchFamily="34" charset="0"/>
              </a:rPr>
              <a:t> 14C 1991, p.235-250</a:t>
            </a:r>
            <a:r>
              <a:rPr lang="en-US" sz="20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US" sz="2400" kern="100" dirty="0">
                <a:latin typeface="Aptos" panose="020B0004020202020204" pitchFamily="34" charset="0"/>
                <a:ea typeface="Aptos" panose="020B0004020202020204" pitchFamily="34" charset="0"/>
                <a:cs typeface="Arial" panose="020B0604020202020204" pitchFamily="34" charset="0"/>
              </a:rPr>
              <a:t>GEOGRAV was a room temperature resonant bar gravitational antenna used to check the seismic, electromagnetic and gravimetric disturbances on the gravitational signal. We used 4 years of almost continuous data to search for periodic gravitational signals, in the band 856~859.3 Hz. We found an upper limit of about </a:t>
            </a:r>
            <a:r>
              <a:rPr lang="it-IT" sz="2400" dirty="0">
                <a:effectLst/>
                <a:latin typeface="Aptos" panose="020B0004020202020204" pitchFamily="34" charset="0"/>
                <a:ea typeface="Aptos" panose="020B0004020202020204" pitchFamily="34" charset="0"/>
                <a:cs typeface="Arial" panose="020B0604020202020204" pitchFamily="34" charset="0"/>
              </a:rPr>
              <a:t>3*10</a:t>
            </a:r>
            <a:r>
              <a:rPr lang="it-IT" sz="2400" baseline="30000" dirty="0">
                <a:effectLst/>
                <a:latin typeface="Aptos" panose="020B0004020202020204" pitchFamily="34" charset="0"/>
                <a:ea typeface="Aptos" panose="020B0004020202020204" pitchFamily="34" charset="0"/>
                <a:cs typeface="Arial" panose="020B0604020202020204" pitchFamily="34" charset="0"/>
              </a:rPr>
              <a:t>-22</a:t>
            </a:r>
            <a:r>
              <a:rPr lang="it-IT" sz="24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it-IT" sz="2000" kern="100" dirty="0">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it-IT" sz="2400" b="1" kern="100" dirty="0">
                <a:effectLst/>
                <a:latin typeface="Aptos" panose="020B0004020202020204" pitchFamily="34" charset="0"/>
                <a:ea typeface="Aptos" panose="020B0004020202020204" pitchFamily="34" charset="0"/>
                <a:cs typeface="Arial" panose="020B0604020202020204" pitchFamily="34" charset="0"/>
              </a:rPr>
              <a:t>1996 – «</a:t>
            </a:r>
            <a:r>
              <a:rPr lang="it-IT" sz="2400" b="1" kern="100" dirty="0" err="1">
                <a:effectLst/>
                <a:latin typeface="Aptos" panose="020B0004020202020204" pitchFamily="34" charset="0"/>
                <a:ea typeface="Aptos" panose="020B0004020202020204" pitchFamily="34" charset="0"/>
                <a:cs typeface="Arial" panose="020B0604020202020204" pitchFamily="34" charset="0"/>
              </a:rPr>
              <a:t>Search</a:t>
            </a:r>
            <a:r>
              <a:rPr lang="it-IT" sz="2400" b="1" kern="100" dirty="0">
                <a:effectLst/>
                <a:latin typeface="Aptos" panose="020B0004020202020204" pitchFamily="34" charset="0"/>
                <a:ea typeface="Aptos" panose="020B0004020202020204" pitchFamily="34" charset="0"/>
                <a:cs typeface="Arial" panose="020B0604020202020204" pitchFamily="34" charset="0"/>
              </a:rPr>
              <a:t> of </a:t>
            </a:r>
            <a:r>
              <a:rPr lang="it-IT" sz="2400" b="1" kern="100" dirty="0" err="1">
                <a:effectLst/>
                <a:latin typeface="Aptos" panose="020B0004020202020204" pitchFamily="34" charset="0"/>
                <a:ea typeface="Aptos" panose="020B0004020202020204" pitchFamily="34" charset="0"/>
                <a:cs typeface="Arial" panose="020B0604020202020204" pitchFamily="34" charset="0"/>
              </a:rPr>
              <a:t>Monochromatic</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gravitational</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waves</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using</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resonant</a:t>
            </a:r>
            <a:r>
              <a:rPr lang="it-IT" sz="2400" b="1" kern="100" dirty="0">
                <a:effectLst/>
                <a:latin typeface="Aptos" panose="020B0004020202020204" pitchFamily="34" charset="0"/>
                <a:ea typeface="Aptos" panose="020B0004020202020204" pitchFamily="34" charset="0"/>
                <a:cs typeface="Arial" panose="020B0604020202020204" pitchFamily="34" charset="0"/>
              </a:rPr>
              <a:t> detectors» P. Astone, </a:t>
            </a:r>
            <a:r>
              <a:rPr lang="it-IT" sz="2400" b="1" kern="100" dirty="0" err="1">
                <a:effectLst/>
                <a:latin typeface="Aptos" panose="020B0004020202020204" pitchFamily="34" charset="0"/>
                <a:ea typeface="Aptos" panose="020B0004020202020204" pitchFamily="34" charset="0"/>
                <a:cs typeface="Arial" panose="020B0604020202020204" pitchFamily="34" charset="0"/>
              </a:rPr>
              <a:t>S.Frasca</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G.V.Pallottino</a:t>
            </a:r>
            <a:r>
              <a:rPr lang="it-IT" sz="2400" b="1" kern="100" dirty="0">
                <a:effectLst/>
                <a:latin typeface="Aptos" panose="020B0004020202020204" pitchFamily="34" charset="0"/>
                <a:ea typeface="Aptos" panose="020B0004020202020204" pitchFamily="34" charset="0"/>
                <a:cs typeface="Arial" panose="020B0604020202020204" pitchFamily="34" charset="0"/>
              </a:rPr>
              <a:t>, </a:t>
            </a:r>
            <a:r>
              <a:rPr lang="it-IT" sz="2400" b="1" kern="100" dirty="0" err="1">
                <a:effectLst/>
                <a:latin typeface="Aptos" panose="020B0004020202020204" pitchFamily="34" charset="0"/>
                <a:ea typeface="Aptos" panose="020B0004020202020204" pitchFamily="34" charset="0"/>
                <a:cs typeface="Arial" panose="020B0604020202020204" pitchFamily="34" charset="0"/>
              </a:rPr>
              <a:t>G.Pizzella</a:t>
            </a:r>
            <a:r>
              <a:rPr lang="it-IT" sz="2400" b="1" kern="100" dirty="0">
                <a:effectLst/>
                <a:latin typeface="Aptos" panose="020B0004020202020204" pitchFamily="34" charset="0"/>
                <a:ea typeface="Aptos" panose="020B0004020202020204" pitchFamily="34" charset="0"/>
                <a:cs typeface="Arial" panose="020B0604020202020204" pitchFamily="34" charset="0"/>
              </a:rPr>
              <a:t>:</a:t>
            </a:r>
          </a:p>
          <a:p>
            <a:pPr>
              <a:lnSpc>
                <a:spcPct val="107000"/>
              </a:lnSpc>
              <a:spcAft>
                <a:spcPts val="800"/>
              </a:spcAft>
            </a:pPr>
            <a:r>
              <a:rPr lang="it-IT" sz="2400" kern="100" dirty="0">
                <a:latin typeface="Aptos" panose="020B0004020202020204" pitchFamily="34" charset="0"/>
                <a:ea typeface="Aptos" panose="020B0004020202020204" pitchFamily="34" charset="0"/>
                <a:cs typeface="Arial" panose="020B0604020202020204" pitchFamily="34" charset="0"/>
              </a:rPr>
              <a:t>Presentation of an </a:t>
            </a:r>
            <a:r>
              <a:rPr lang="it-IT" sz="2400" kern="100" dirty="0" err="1">
                <a:latin typeface="Aptos" panose="020B0004020202020204" pitchFamily="34" charset="0"/>
                <a:ea typeface="Aptos" panose="020B0004020202020204" pitchFamily="34" charset="0"/>
                <a:cs typeface="Arial" panose="020B0604020202020204" pitchFamily="34" charset="0"/>
              </a:rPr>
              <a:t>algorithm</a:t>
            </a:r>
            <a:r>
              <a:rPr lang="it-IT" sz="2400" kern="100" dirty="0">
                <a:latin typeface="Aptos" panose="020B0004020202020204" pitchFamily="34" charset="0"/>
                <a:ea typeface="Aptos" panose="020B0004020202020204" pitchFamily="34" charset="0"/>
                <a:cs typeface="Arial" panose="020B0604020202020204" pitchFamily="34" charset="0"/>
              </a:rPr>
              <a:t> for the </a:t>
            </a:r>
            <a:r>
              <a:rPr lang="it-IT" sz="2400" kern="100" dirty="0" err="1">
                <a:latin typeface="Aptos" panose="020B0004020202020204" pitchFamily="34" charset="0"/>
                <a:ea typeface="Aptos" panose="020B0004020202020204" pitchFamily="34" charset="0"/>
                <a:cs typeface="Arial" panose="020B0604020202020204" pitchFamily="34" charset="0"/>
              </a:rPr>
              <a:t>search</a:t>
            </a:r>
            <a:r>
              <a:rPr lang="it-IT" sz="2400" kern="100" dirty="0">
                <a:latin typeface="Aptos" panose="020B0004020202020204" pitchFamily="34" charset="0"/>
                <a:ea typeface="Aptos" panose="020B0004020202020204" pitchFamily="34" charset="0"/>
                <a:cs typeface="Arial" panose="020B0604020202020204" pitchFamily="34" charset="0"/>
              </a:rPr>
              <a:t> of </a:t>
            </a:r>
            <a:r>
              <a:rPr lang="it-IT" sz="2400" kern="100" dirty="0" err="1">
                <a:latin typeface="Aptos" panose="020B0004020202020204" pitchFamily="34" charset="0"/>
                <a:ea typeface="Aptos" panose="020B0004020202020204" pitchFamily="34" charset="0"/>
                <a:cs typeface="Arial" panose="020B0604020202020204" pitchFamily="34" charset="0"/>
              </a:rPr>
              <a:t>periodic</a:t>
            </a:r>
            <a:r>
              <a:rPr lang="it-IT" sz="2400" kern="100" dirty="0">
                <a:latin typeface="Aptos" panose="020B0004020202020204" pitchFamily="34" charset="0"/>
                <a:ea typeface="Aptos" panose="020B0004020202020204" pitchFamily="34" charset="0"/>
                <a:cs typeface="Arial" panose="020B0604020202020204" pitchFamily="34" charset="0"/>
              </a:rPr>
              <a:t> sources by the Explorer and Nautilus </a:t>
            </a:r>
            <a:r>
              <a:rPr lang="it-IT" sz="2400" kern="100" dirty="0" err="1">
                <a:latin typeface="Aptos" panose="020B0004020202020204" pitchFamily="34" charset="0"/>
                <a:ea typeface="Aptos" panose="020B0004020202020204" pitchFamily="34" charset="0"/>
                <a:cs typeface="Arial" panose="020B0604020202020204" pitchFamily="34" charset="0"/>
              </a:rPr>
              <a:t>resonant</a:t>
            </a:r>
            <a:r>
              <a:rPr lang="it-IT" sz="2400" kern="100" dirty="0">
                <a:latin typeface="Aptos" panose="020B0004020202020204" pitchFamily="34" charset="0"/>
                <a:ea typeface="Aptos" panose="020B0004020202020204" pitchFamily="34" charset="0"/>
                <a:cs typeface="Arial" panose="020B0604020202020204" pitchFamily="34" charset="0"/>
              </a:rPr>
              <a:t> low temperature </a:t>
            </a:r>
            <a:r>
              <a:rPr lang="it-IT" sz="2400" kern="100" dirty="0" err="1">
                <a:latin typeface="Aptos" panose="020B0004020202020204" pitchFamily="34" charset="0"/>
                <a:ea typeface="Aptos" panose="020B0004020202020204" pitchFamily="34" charset="0"/>
                <a:cs typeface="Arial" panose="020B0604020202020204" pitchFamily="34" charset="0"/>
              </a:rPr>
              <a:t>gravitational</a:t>
            </a:r>
            <a:r>
              <a:rPr lang="it-IT" sz="2400" kern="100" dirty="0">
                <a:latin typeface="Aptos" panose="020B0004020202020204" pitchFamily="34" charset="0"/>
                <a:ea typeface="Aptos" panose="020B0004020202020204" pitchFamily="34" charset="0"/>
                <a:cs typeface="Arial" panose="020B0604020202020204" pitchFamily="34" charset="0"/>
              </a:rPr>
              <a:t> </a:t>
            </a:r>
            <a:r>
              <a:rPr lang="it-IT" sz="2400" kern="100" dirty="0" err="1">
                <a:latin typeface="Aptos" panose="020B0004020202020204" pitchFamily="34" charset="0"/>
                <a:ea typeface="Aptos" panose="020B0004020202020204" pitchFamily="34" charset="0"/>
                <a:cs typeface="Arial" panose="020B0604020202020204" pitchFamily="34" charset="0"/>
              </a:rPr>
              <a:t>antennas</a:t>
            </a:r>
            <a:r>
              <a:rPr lang="it-IT" sz="2400" kern="100" dirty="0">
                <a:latin typeface="Aptos" panose="020B0004020202020204" pitchFamily="34" charset="0"/>
                <a:ea typeface="Aptos" panose="020B0004020202020204" pitchFamily="34" charset="0"/>
                <a:cs typeface="Arial" panose="020B0604020202020204" pitchFamily="34" charset="0"/>
              </a:rPr>
              <a:t>.</a:t>
            </a:r>
            <a:endParaRPr lang="it-IT"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003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E83C4-6D58-46BA-0415-4ADD490D550E}"/>
              </a:ext>
            </a:extLst>
          </p:cNvPr>
          <p:cNvSpPr>
            <a:spLocks noGrp="1"/>
          </p:cNvSpPr>
          <p:nvPr>
            <p:ph type="title"/>
          </p:nvPr>
        </p:nvSpPr>
        <p:spPr>
          <a:xfrm>
            <a:off x="709612" y="155149"/>
            <a:ext cx="10772775" cy="1222389"/>
          </a:xfrm>
        </p:spPr>
        <p:txBody>
          <a:bodyPr/>
          <a:lstStyle/>
          <a:p>
            <a:r>
              <a:rPr lang="it-IT" dirty="0" err="1">
                <a:solidFill>
                  <a:srgbClr val="FFFF00"/>
                </a:solidFill>
              </a:rPr>
              <a:t>Geograv</a:t>
            </a:r>
            <a:r>
              <a:rPr lang="it-IT" dirty="0">
                <a:solidFill>
                  <a:srgbClr val="FFFF00"/>
                </a:solidFill>
              </a:rPr>
              <a:t> antenna data</a:t>
            </a:r>
            <a:endParaRPr lang="it-IT" dirty="0"/>
          </a:p>
        </p:txBody>
      </p:sp>
      <p:pic>
        <p:nvPicPr>
          <p:cNvPr id="6" name="Immagine 5" descr="Immagine che contiene linea&#10;&#10;Descrizione generata automaticamente">
            <a:extLst>
              <a:ext uri="{FF2B5EF4-FFF2-40B4-BE49-F238E27FC236}">
                <a16:creationId xmlns:a16="http://schemas.microsoft.com/office/drawing/2014/main" id="{036379D2-E8C4-3C14-AEA2-7E4D8089628D}"/>
              </a:ext>
            </a:extLst>
          </p:cNvPr>
          <p:cNvPicPr>
            <a:picLocks noChangeAspect="1"/>
          </p:cNvPicPr>
          <p:nvPr/>
        </p:nvPicPr>
        <p:blipFill rotWithShape="1">
          <a:blip r:embed="rId2">
            <a:extLst>
              <a:ext uri="{28A0092B-C50C-407E-A947-70E740481C1C}">
                <a14:useLocalDpi xmlns:a14="http://schemas.microsoft.com/office/drawing/2010/main" val="0"/>
              </a:ext>
            </a:extLst>
          </a:blip>
          <a:srcRect l="12038" r="1368"/>
          <a:stretch/>
        </p:blipFill>
        <p:spPr>
          <a:xfrm>
            <a:off x="6781336" y="2868762"/>
            <a:ext cx="5296396" cy="3070529"/>
          </a:xfrm>
          <a:prstGeom prst="rect">
            <a:avLst/>
          </a:prstGeom>
        </p:spPr>
      </p:pic>
      <p:pic>
        <p:nvPicPr>
          <p:cNvPr id="4" name="Immagine 3">
            <a:extLst>
              <a:ext uri="{FF2B5EF4-FFF2-40B4-BE49-F238E27FC236}">
                <a16:creationId xmlns:a16="http://schemas.microsoft.com/office/drawing/2014/main" id="{0C17E3C1-B310-0AD6-D475-48E7BEF90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68" y="1468715"/>
            <a:ext cx="6583415" cy="5032258"/>
          </a:xfrm>
          <a:prstGeom prst="rect">
            <a:avLst/>
          </a:prstGeom>
        </p:spPr>
      </p:pic>
      <p:sp>
        <p:nvSpPr>
          <p:cNvPr id="3" name="CasellaDiTesto 2">
            <a:extLst>
              <a:ext uri="{FF2B5EF4-FFF2-40B4-BE49-F238E27FC236}">
                <a16:creationId xmlns:a16="http://schemas.microsoft.com/office/drawing/2014/main" id="{40A399DA-48C5-7209-F4CE-B512B109BA8D}"/>
              </a:ext>
            </a:extLst>
          </p:cNvPr>
          <p:cNvSpPr txBox="1"/>
          <p:nvPr/>
        </p:nvSpPr>
        <p:spPr>
          <a:xfrm>
            <a:off x="7196447" y="499219"/>
            <a:ext cx="4631376" cy="2015936"/>
          </a:xfrm>
          <a:prstGeom prst="rect">
            <a:avLst/>
          </a:prstGeom>
          <a:noFill/>
        </p:spPr>
        <p:txBody>
          <a:bodyPr wrap="square" rtlCol="0">
            <a:spAutoFit/>
          </a:bodyPr>
          <a:lstStyle/>
          <a:p>
            <a:pPr>
              <a:spcAft>
                <a:spcPts val="600"/>
              </a:spcAft>
            </a:pPr>
            <a:r>
              <a:rPr lang="it-IT" sz="2000" b="1" dirty="0"/>
              <a:t>The </a:t>
            </a:r>
            <a:r>
              <a:rPr lang="it-IT" sz="2000" b="1" dirty="0" err="1"/>
              <a:t>gravitational</a:t>
            </a:r>
            <a:r>
              <a:rPr lang="it-IT" sz="2000" b="1" dirty="0"/>
              <a:t> data </a:t>
            </a:r>
            <a:r>
              <a:rPr lang="it-IT" sz="2000" b="1" dirty="0" err="1"/>
              <a:t>were</a:t>
            </a:r>
            <a:r>
              <a:rPr lang="it-IT" sz="2000" b="1" dirty="0"/>
              <a:t> </a:t>
            </a:r>
            <a:r>
              <a:rPr lang="it-IT" sz="2000" b="1" dirty="0" err="1"/>
              <a:t>taken</a:t>
            </a:r>
            <a:r>
              <a:rPr lang="it-IT" sz="2000" b="1" dirty="0"/>
              <a:t> after a lock-in </a:t>
            </a:r>
            <a:r>
              <a:rPr lang="it-IT" sz="2000" b="1" dirty="0" err="1"/>
              <a:t>at</a:t>
            </a:r>
            <a:r>
              <a:rPr lang="it-IT" sz="2000" b="1" dirty="0"/>
              <a:t> the </a:t>
            </a:r>
            <a:r>
              <a:rPr lang="it-IT" sz="2000" b="1" dirty="0" err="1"/>
              <a:t>longitudinal</a:t>
            </a:r>
            <a:r>
              <a:rPr lang="it-IT" sz="2000" b="1" dirty="0"/>
              <a:t> </a:t>
            </a:r>
            <a:r>
              <a:rPr lang="it-IT" sz="2000" b="1" dirty="0" err="1"/>
              <a:t>resonance</a:t>
            </a:r>
            <a:r>
              <a:rPr lang="it-IT" sz="2000" b="1" dirty="0"/>
              <a:t> of the bar, giving a 1-Hz </a:t>
            </a:r>
            <a:r>
              <a:rPr lang="it-IT" sz="2000" b="1" dirty="0" err="1"/>
              <a:t>complex</a:t>
            </a:r>
            <a:r>
              <a:rPr lang="it-IT" sz="2000" b="1" dirty="0"/>
              <a:t> </a:t>
            </a:r>
            <a:r>
              <a:rPr lang="it-IT" sz="2000" b="1" dirty="0" err="1"/>
              <a:t>sequence</a:t>
            </a:r>
            <a:r>
              <a:rPr lang="it-IT" sz="2000" b="1" dirty="0"/>
              <a:t>.</a:t>
            </a:r>
          </a:p>
          <a:p>
            <a:pPr>
              <a:spcAft>
                <a:spcPts val="600"/>
              </a:spcAft>
            </a:pPr>
            <a:r>
              <a:rPr lang="it-IT" sz="2000" b="1" dirty="0" err="1"/>
              <a:t>Because</a:t>
            </a:r>
            <a:r>
              <a:rPr lang="it-IT" sz="2000" b="1" dirty="0"/>
              <a:t> the </a:t>
            </a:r>
            <a:r>
              <a:rPr lang="it-IT" sz="2000" b="1" dirty="0" err="1"/>
              <a:t>change</a:t>
            </a:r>
            <a:r>
              <a:rPr lang="it-IT" sz="2000" b="1" dirty="0"/>
              <a:t> of the temperature, </a:t>
            </a:r>
            <a:r>
              <a:rPr lang="it-IT" sz="2000" b="1" dirty="0" err="1"/>
              <a:t>there</a:t>
            </a:r>
            <a:r>
              <a:rPr lang="it-IT" sz="2000" b="1" dirty="0"/>
              <a:t> </a:t>
            </a:r>
            <a:r>
              <a:rPr lang="it-IT" sz="2000" b="1" dirty="0" err="1"/>
              <a:t>was</a:t>
            </a:r>
            <a:r>
              <a:rPr lang="it-IT" sz="2000" b="1" dirty="0"/>
              <a:t> a </a:t>
            </a:r>
            <a:r>
              <a:rPr lang="it-IT" sz="2000" b="1" dirty="0" err="1"/>
              <a:t>change</a:t>
            </a:r>
            <a:r>
              <a:rPr lang="it-IT" sz="2000" b="1" dirty="0"/>
              <a:t> in the frequency, </a:t>
            </a:r>
            <a:r>
              <a:rPr lang="it-IT" sz="2000" b="1" dirty="0" err="1"/>
              <a:t>that</a:t>
            </a:r>
            <a:r>
              <a:rPr lang="it-IT" sz="2000" b="1" dirty="0"/>
              <a:t> </a:t>
            </a:r>
            <a:r>
              <a:rPr lang="it-IT" sz="2000" b="1" dirty="0" err="1"/>
              <a:t>was</a:t>
            </a:r>
            <a:r>
              <a:rPr lang="it-IT" sz="2000" b="1" dirty="0"/>
              <a:t> </a:t>
            </a:r>
            <a:r>
              <a:rPr lang="it-IT" sz="2000" b="1" dirty="0" err="1"/>
              <a:t>computed</a:t>
            </a:r>
            <a:r>
              <a:rPr lang="it-IT" sz="2000" b="1" dirty="0"/>
              <a:t> in </a:t>
            </a:r>
            <a:r>
              <a:rPr lang="it-IT" sz="2000" b="1" dirty="0" err="1"/>
              <a:t>real</a:t>
            </a:r>
            <a:r>
              <a:rPr lang="it-IT" sz="2000" b="1" dirty="0"/>
              <a:t> time.</a:t>
            </a:r>
          </a:p>
        </p:txBody>
      </p:sp>
    </p:spTree>
    <p:extLst>
      <p:ext uri="{BB962C8B-B14F-4D97-AF65-F5344CB8AC3E}">
        <p14:creationId xmlns:p14="http://schemas.microsoft.com/office/powerpoint/2010/main" val="423440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7E2B0-CD57-8A46-0331-04683162619D}"/>
              </a:ext>
            </a:extLst>
          </p:cNvPr>
          <p:cNvSpPr>
            <a:spLocks noGrp="1"/>
          </p:cNvSpPr>
          <p:nvPr>
            <p:ph type="title"/>
          </p:nvPr>
        </p:nvSpPr>
        <p:spPr>
          <a:xfrm>
            <a:off x="176151" y="282837"/>
            <a:ext cx="11839698" cy="628622"/>
          </a:xfrm>
        </p:spPr>
        <p:txBody>
          <a:bodyPr>
            <a:normAutofit fontScale="90000"/>
          </a:bodyPr>
          <a:lstStyle/>
          <a:p>
            <a:r>
              <a:rPr lang="it-IT" b="1" dirty="0" err="1">
                <a:solidFill>
                  <a:srgbClr val="FFFF00"/>
                </a:solidFill>
              </a:rPr>
              <a:t>Starting</a:t>
            </a:r>
            <a:r>
              <a:rPr lang="it-IT" b="1" dirty="0">
                <a:solidFill>
                  <a:srgbClr val="FFFF00"/>
                </a:solidFill>
              </a:rPr>
              <a:t> the Virgo </a:t>
            </a:r>
            <a:r>
              <a:rPr lang="it-IT" b="1" dirty="0" err="1">
                <a:solidFill>
                  <a:srgbClr val="FFFF00"/>
                </a:solidFill>
              </a:rPr>
              <a:t>search</a:t>
            </a:r>
            <a:r>
              <a:rPr lang="it-IT" b="1" dirty="0">
                <a:solidFill>
                  <a:srgbClr val="FFFF00"/>
                </a:solidFill>
              </a:rPr>
              <a:t> for </a:t>
            </a:r>
            <a:r>
              <a:rPr lang="it-IT" b="1" dirty="0" err="1">
                <a:solidFill>
                  <a:srgbClr val="FFFF00"/>
                </a:solidFill>
              </a:rPr>
              <a:t>periodic</a:t>
            </a:r>
            <a:r>
              <a:rPr lang="it-IT" b="1" dirty="0">
                <a:solidFill>
                  <a:srgbClr val="FFFF00"/>
                </a:solidFill>
              </a:rPr>
              <a:t> sources</a:t>
            </a:r>
          </a:p>
        </p:txBody>
      </p:sp>
      <p:sp>
        <p:nvSpPr>
          <p:cNvPr id="3" name="CasellaDiTesto 2">
            <a:extLst>
              <a:ext uri="{FF2B5EF4-FFF2-40B4-BE49-F238E27FC236}">
                <a16:creationId xmlns:a16="http://schemas.microsoft.com/office/drawing/2014/main" id="{51D1BE90-486A-C02D-0F7D-672433BF549A}"/>
              </a:ext>
            </a:extLst>
          </p:cNvPr>
          <p:cNvSpPr txBox="1"/>
          <p:nvPr/>
        </p:nvSpPr>
        <p:spPr>
          <a:xfrm>
            <a:off x="484909" y="1041023"/>
            <a:ext cx="9487091" cy="5816977"/>
          </a:xfrm>
          <a:prstGeom prst="rect">
            <a:avLst/>
          </a:prstGeom>
          <a:noFill/>
        </p:spPr>
        <p:txBody>
          <a:bodyPr wrap="square" rtlCol="0">
            <a:spAutoFit/>
          </a:bodyPr>
          <a:lstStyle/>
          <a:p>
            <a:pPr marL="285750" indent="-285750">
              <a:buFont typeface="Arial" panose="020B0604020202020204" pitchFamily="34" charset="0"/>
              <a:buChar char="•"/>
            </a:pPr>
            <a:r>
              <a:rPr lang="it-IT" sz="2800" b="1" dirty="0" err="1"/>
              <a:t>July</a:t>
            </a:r>
            <a:r>
              <a:rPr lang="it-IT" sz="2800" b="1" dirty="0"/>
              <a:t> 1997 </a:t>
            </a:r>
            <a:r>
              <a:rPr lang="it-IT" sz="2800" dirty="0"/>
              <a:t>: </a:t>
            </a:r>
            <a:r>
              <a:rPr lang="it-IT" sz="2800" dirty="0" err="1"/>
              <a:t>at</a:t>
            </a:r>
            <a:r>
              <a:rPr lang="it-IT" sz="2800" dirty="0"/>
              <a:t> a Virgo meeting in Paris,</a:t>
            </a:r>
            <a:r>
              <a:rPr lang="en-US" sz="2800" dirty="0"/>
              <a:t> the Rome group was tasked with coordinating the search for periodic sources.</a:t>
            </a:r>
            <a:r>
              <a:rPr lang="it-IT" sz="2800" dirty="0"/>
              <a:t> </a:t>
            </a:r>
          </a:p>
          <a:p>
            <a:endParaRPr lang="it-IT" sz="1600" dirty="0"/>
          </a:p>
          <a:p>
            <a:pPr marL="285750" indent="-285750">
              <a:buFont typeface="Arial" panose="020B0604020202020204" pitchFamily="34" charset="0"/>
              <a:buChar char="•"/>
            </a:pPr>
            <a:r>
              <a:rPr lang="it-IT" sz="2800" b="1" dirty="0" err="1"/>
              <a:t>September</a:t>
            </a:r>
            <a:r>
              <a:rPr lang="it-IT" sz="2800" b="1" dirty="0"/>
              <a:t> 1997</a:t>
            </a:r>
            <a:r>
              <a:rPr lang="it-IT" sz="2800" dirty="0"/>
              <a:t>: </a:t>
            </a:r>
            <a:r>
              <a:rPr lang="en-US" sz="2800" dirty="0"/>
              <a:t>Pia and Sergio went to Prof. </a:t>
            </a:r>
            <a:r>
              <a:rPr lang="en-US" sz="2800" dirty="0" err="1"/>
              <a:t>Zanello</a:t>
            </a:r>
            <a:r>
              <a:rPr lang="en-US" sz="2800" dirty="0"/>
              <a:t>. The idea was to use techniques for calculating bubble chamber tracks and apply them to the </a:t>
            </a:r>
            <a:r>
              <a:rPr lang="en-US" sz="2800" dirty="0" err="1"/>
              <a:t>peakmaps</a:t>
            </a:r>
            <a:r>
              <a:rPr lang="en-US" sz="2800" dirty="0"/>
              <a:t>. By not considering the amplitudes, we avoided giving too much 'weight' to the noise and could use very efficient algorithms. </a:t>
            </a:r>
            <a:r>
              <a:rPr lang="en-US" sz="2800" dirty="0" err="1"/>
              <a:t>Zanello</a:t>
            </a:r>
            <a:r>
              <a:rPr lang="en-US" sz="2800" dirty="0"/>
              <a:t> proposed two algorithms to us: the Hough transform and an algorithm similar to what is currently known as the Viterbi algorithm. After careful analysis, we opted for the Hough transform, which was partly similar to the Radon transform (roughly the so-called 'stack-slide' method).</a:t>
            </a:r>
          </a:p>
          <a:p>
            <a:pPr marL="285750" indent="-285750">
              <a:buFont typeface="Arial" panose="020B0604020202020204" pitchFamily="34" charset="0"/>
              <a:buChar char="•"/>
            </a:pPr>
            <a:endParaRPr lang="en-US" sz="2000" dirty="0"/>
          </a:p>
        </p:txBody>
      </p:sp>
      <p:pic>
        <p:nvPicPr>
          <p:cNvPr id="4" name="Immagine 3">
            <a:extLst>
              <a:ext uri="{FF2B5EF4-FFF2-40B4-BE49-F238E27FC236}">
                <a16:creationId xmlns:a16="http://schemas.microsoft.com/office/drawing/2014/main" id="{E24E57DC-8F6F-B853-1332-510315F70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29" r="8417"/>
          <a:stretch/>
        </p:blipFill>
        <p:spPr bwMode="auto">
          <a:xfrm>
            <a:off x="9972000" y="2594653"/>
            <a:ext cx="2016000" cy="1927983"/>
          </a:xfrm>
          <a:prstGeom prst="rect">
            <a:avLst/>
          </a:prstGeom>
          <a:noFill/>
          <a:ln>
            <a:noFill/>
          </a:ln>
        </p:spPr>
      </p:pic>
      <p:sp>
        <p:nvSpPr>
          <p:cNvPr id="5" name="CasellaDiTesto 4">
            <a:extLst>
              <a:ext uri="{FF2B5EF4-FFF2-40B4-BE49-F238E27FC236}">
                <a16:creationId xmlns:a16="http://schemas.microsoft.com/office/drawing/2014/main" id="{B30840FF-AFDA-8F58-195D-7B62D722B6F1}"/>
              </a:ext>
            </a:extLst>
          </p:cNvPr>
          <p:cNvSpPr txBox="1"/>
          <p:nvPr/>
        </p:nvSpPr>
        <p:spPr>
          <a:xfrm>
            <a:off x="9972000" y="4561204"/>
            <a:ext cx="2220000" cy="707886"/>
          </a:xfrm>
          <a:prstGeom prst="rect">
            <a:avLst/>
          </a:prstGeom>
          <a:noFill/>
        </p:spPr>
        <p:txBody>
          <a:bodyPr wrap="square" rtlCol="0">
            <a:spAutoFit/>
          </a:bodyPr>
          <a:lstStyle/>
          <a:p>
            <a:r>
              <a:rPr lang="it-IT" sz="2000" b="1" dirty="0"/>
              <a:t>Prof.  Lucia Sorrentino Zanello</a:t>
            </a:r>
          </a:p>
        </p:txBody>
      </p:sp>
    </p:spTree>
    <p:extLst>
      <p:ext uri="{BB962C8B-B14F-4D97-AF65-F5344CB8AC3E}">
        <p14:creationId xmlns:p14="http://schemas.microsoft.com/office/powerpoint/2010/main" val="245674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11CC1-22DA-D81A-320E-3769168572C2}"/>
              </a:ext>
            </a:extLst>
          </p:cNvPr>
          <p:cNvSpPr>
            <a:spLocks noGrp="1"/>
          </p:cNvSpPr>
          <p:nvPr>
            <p:ph type="title"/>
          </p:nvPr>
        </p:nvSpPr>
        <p:spPr>
          <a:xfrm>
            <a:off x="709612" y="238275"/>
            <a:ext cx="10772775" cy="1234265"/>
          </a:xfrm>
        </p:spPr>
        <p:txBody>
          <a:bodyPr/>
          <a:lstStyle/>
          <a:p>
            <a:r>
              <a:rPr lang="it-IT" b="1" dirty="0" err="1">
                <a:solidFill>
                  <a:srgbClr val="FFFF00"/>
                </a:solidFill>
              </a:rPr>
              <a:t>Bubble</a:t>
            </a:r>
            <a:r>
              <a:rPr lang="it-IT" b="1" dirty="0">
                <a:solidFill>
                  <a:srgbClr val="FFFF00"/>
                </a:solidFill>
              </a:rPr>
              <a:t> </a:t>
            </a:r>
            <a:r>
              <a:rPr lang="it-IT" b="1" dirty="0" err="1">
                <a:solidFill>
                  <a:srgbClr val="FFFF00"/>
                </a:solidFill>
              </a:rPr>
              <a:t>chamber</a:t>
            </a:r>
            <a:r>
              <a:rPr lang="it-IT" b="1" dirty="0">
                <a:solidFill>
                  <a:srgbClr val="FFFF00"/>
                </a:solidFill>
              </a:rPr>
              <a:t>  track</a:t>
            </a:r>
          </a:p>
        </p:txBody>
      </p:sp>
      <p:pic>
        <p:nvPicPr>
          <p:cNvPr id="4" name="Immagine 3" descr="Immagine che contiene Arte bambini, linea, arte&#10;&#10;Descrizione generata automaticamente">
            <a:extLst>
              <a:ext uri="{FF2B5EF4-FFF2-40B4-BE49-F238E27FC236}">
                <a16:creationId xmlns:a16="http://schemas.microsoft.com/office/drawing/2014/main" id="{9814B91D-5207-23EC-3459-57D05166C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2" y="1558265"/>
            <a:ext cx="7621963" cy="5061460"/>
          </a:xfrm>
          <a:prstGeom prst="rect">
            <a:avLst/>
          </a:prstGeom>
        </p:spPr>
      </p:pic>
    </p:spTree>
    <p:extLst>
      <p:ext uri="{BB962C8B-B14F-4D97-AF65-F5344CB8AC3E}">
        <p14:creationId xmlns:p14="http://schemas.microsoft.com/office/powerpoint/2010/main" val="214628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EF1F0-400F-8A96-7FDE-C672398E9550}"/>
              </a:ext>
            </a:extLst>
          </p:cNvPr>
          <p:cNvSpPr>
            <a:spLocks noGrp="1"/>
          </p:cNvSpPr>
          <p:nvPr>
            <p:ph type="title"/>
          </p:nvPr>
        </p:nvSpPr>
        <p:spPr>
          <a:xfrm>
            <a:off x="438141" y="287891"/>
            <a:ext cx="10772775" cy="830503"/>
          </a:xfrm>
        </p:spPr>
        <p:txBody>
          <a:bodyPr>
            <a:normAutofit fontScale="90000"/>
          </a:bodyPr>
          <a:lstStyle/>
          <a:p>
            <a:r>
              <a:rPr lang="it-IT" b="1" dirty="0">
                <a:solidFill>
                  <a:srgbClr val="FFFF00"/>
                </a:solidFill>
              </a:rPr>
              <a:t>Time-frequency </a:t>
            </a:r>
            <a:r>
              <a:rPr lang="it-IT" b="1" dirty="0" err="1">
                <a:solidFill>
                  <a:srgbClr val="FFFF00"/>
                </a:solidFill>
              </a:rPr>
              <a:t>peak</a:t>
            </a:r>
            <a:r>
              <a:rPr lang="it-IT" b="1" dirty="0">
                <a:solidFill>
                  <a:srgbClr val="FFFF00"/>
                </a:solidFill>
              </a:rPr>
              <a:t> </a:t>
            </a:r>
            <a:r>
              <a:rPr lang="it-IT" b="1" dirty="0" err="1">
                <a:solidFill>
                  <a:srgbClr val="FFFF00"/>
                </a:solidFill>
              </a:rPr>
              <a:t>map</a:t>
            </a:r>
            <a:r>
              <a:rPr lang="it-IT" b="1" dirty="0">
                <a:solidFill>
                  <a:srgbClr val="FFFF00"/>
                </a:solidFill>
              </a:rPr>
              <a:t> and </a:t>
            </a:r>
            <a:r>
              <a:rPr lang="it-IT" b="1" dirty="0" err="1">
                <a:solidFill>
                  <a:srgbClr val="FFFF00"/>
                </a:solidFill>
              </a:rPr>
              <a:t>spectrogram</a:t>
            </a:r>
            <a:endParaRPr lang="it-IT" b="1" dirty="0">
              <a:solidFill>
                <a:srgbClr val="FFFF00"/>
              </a:solidFill>
            </a:endParaRPr>
          </a:p>
        </p:txBody>
      </p:sp>
      <p:grpSp>
        <p:nvGrpSpPr>
          <p:cNvPr id="3" name="Group 5">
            <a:extLst>
              <a:ext uri="{FF2B5EF4-FFF2-40B4-BE49-F238E27FC236}">
                <a16:creationId xmlns:a16="http://schemas.microsoft.com/office/drawing/2014/main" id="{AFB2B4B0-A154-B271-164B-D594EC46559D}"/>
              </a:ext>
            </a:extLst>
          </p:cNvPr>
          <p:cNvGrpSpPr>
            <a:grpSpLocks/>
          </p:cNvGrpSpPr>
          <p:nvPr/>
        </p:nvGrpSpPr>
        <p:grpSpPr bwMode="auto">
          <a:xfrm>
            <a:off x="221447" y="1319285"/>
            <a:ext cx="7497762" cy="3554412"/>
            <a:chOff x="476" y="1752"/>
            <a:chExt cx="4723" cy="2239"/>
          </a:xfrm>
        </p:grpSpPr>
        <p:pic>
          <p:nvPicPr>
            <p:cNvPr id="4" name="Picture 6">
              <a:extLst>
                <a:ext uri="{FF2B5EF4-FFF2-40B4-BE49-F238E27FC236}">
                  <a16:creationId xmlns:a16="http://schemas.microsoft.com/office/drawing/2014/main" id="{55401399-F9C3-DB33-4CC3-59B0C81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1752"/>
              <a:ext cx="4723" cy="2239"/>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a:extLst>
                <a:ext uri="{FF2B5EF4-FFF2-40B4-BE49-F238E27FC236}">
                  <a16:creationId xmlns:a16="http://schemas.microsoft.com/office/drawing/2014/main" id="{2DC1BA63-650A-05C3-F9C3-D03F1A0032E2}"/>
                </a:ext>
              </a:extLst>
            </p:cNvPr>
            <p:cNvSpPr>
              <a:spLocks noChangeArrowheads="1" noChangeShapeType="1" noTextEdit="1"/>
            </p:cNvSpPr>
            <p:nvPr/>
          </p:nvSpPr>
          <p:spPr bwMode="auto">
            <a:xfrm rot="5400000">
              <a:off x="-68" y="2658"/>
              <a:ext cx="1270" cy="91"/>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it-IT" sz="1200" kern="10" normalizeH="1">
                  <a:ln w="9525">
                    <a:solidFill>
                      <a:srgbClr val="000000"/>
                    </a:solidFill>
                    <a:round/>
                    <a:headEnd/>
                    <a:tailEnd/>
                  </a:ln>
                  <a:solidFill>
                    <a:srgbClr val="0000FF"/>
                  </a:solidFill>
                  <a:latin typeface="Arial" panose="020B0604020202020204" pitchFamily="34" charset="0"/>
                  <a:cs typeface="Arial" panose="020B0604020202020204" pitchFamily="34" charset="0"/>
                </a:rPr>
                <a:t>Frequency</a:t>
              </a:r>
            </a:p>
          </p:txBody>
        </p:sp>
        <p:sp>
          <p:nvSpPr>
            <p:cNvPr id="6" name="WordArt 8">
              <a:extLst>
                <a:ext uri="{FF2B5EF4-FFF2-40B4-BE49-F238E27FC236}">
                  <a16:creationId xmlns:a16="http://schemas.microsoft.com/office/drawing/2014/main" id="{6FA8E1C9-3E20-B8A2-4572-6DF1255FE080}"/>
                </a:ext>
              </a:extLst>
            </p:cNvPr>
            <p:cNvSpPr>
              <a:spLocks noChangeArrowheads="1" noChangeShapeType="1" noTextEdit="1"/>
            </p:cNvSpPr>
            <p:nvPr/>
          </p:nvSpPr>
          <p:spPr bwMode="auto">
            <a:xfrm>
              <a:off x="2517" y="3793"/>
              <a:ext cx="636" cy="1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t-IT" sz="1200" kern="10">
                  <a:ln w="9525">
                    <a:solidFill>
                      <a:srgbClr val="000000"/>
                    </a:solidFill>
                    <a:round/>
                    <a:headEnd/>
                    <a:tailEnd/>
                  </a:ln>
                  <a:solidFill>
                    <a:srgbClr val="0000FF"/>
                  </a:solidFill>
                  <a:latin typeface="Arial" panose="020B0604020202020204" pitchFamily="34" charset="0"/>
                  <a:cs typeface="Arial" panose="020B0604020202020204" pitchFamily="34" charset="0"/>
                </a:rPr>
                <a:t>Time</a:t>
              </a:r>
            </a:p>
          </p:txBody>
        </p:sp>
      </p:grpSp>
      <p:pic>
        <p:nvPicPr>
          <p:cNvPr id="7" name="Picture 4">
            <a:extLst>
              <a:ext uri="{FF2B5EF4-FFF2-40B4-BE49-F238E27FC236}">
                <a16:creationId xmlns:a16="http://schemas.microsoft.com/office/drawing/2014/main" id="{FC24CA00-4FFB-59A1-836C-B71427FD2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63850" y="2947224"/>
            <a:ext cx="4935452" cy="39107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701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9697A7-74EF-00CF-6D57-09DD312F5B67}"/>
              </a:ext>
            </a:extLst>
          </p:cNvPr>
          <p:cNvSpPr>
            <a:spLocks noGrp="1"/>
          </p:cNvSpPr>
          <p:nvPr>
            <p:ph type="title"/>
          </p:nvPr>
        </p:nvSpPr>
        <p:spPr>
          <a:xfrm>
            <a:off x="657224" y="321403"/>
            <a:ext cx="10772775" cy="878005"/>
          </a:xfrm>
        </p:spPr>
        <p:txBody>
          <a:bodyPr/>
          <a:lstStyle/>
          <a:p>
            <a:r>
              <a:rPr lang="it-IT" b="1" dirty="0" err="1">
                <a:solidFill>
                  <a:srgbClr val="FFFF00"/>
                </a:solidFill>
              </a:rPr>
              <a:t>Why</a:t>
            </a:r>
            <a:r>
              <a:rPr lang="it-IT" b="1" dirty="0">
                <a:solidFill>
                  <a:srgbClr val="FFFF00"/>
                </a:solidFill>
              </a:rPr>
              <a:t> </a:t>
            </a:r>
            <a:r>
              <a:rPr lang="it-IT" b="1" dirty="0" err="1">
                <a:solidFill>
                  <a:srgbClr val="FFFF00"/>
                </a:solidFill>
              </a:rPr>
              <a:t>Hough</a:t>
            </a:r>
            <a:endParaRPr lang="it-IT" b="1" dirty="0">
              <a:solidFill>
                <a:srgbClr val="FFFF00"/>
              </a:solidFill>
            </a:endParaRPr>
          </a:p>
        </p:txBody>
      </p:sp>
      <p:sp>
        <p:nvSpPr>
          <p:cNvPr id="3" name="CasellaDiTesto 2">
            <a:extLst>
              <a:ext uri="{FF2B5EF4-FFF2-40B4-BE49-F238E27FC236}">
                <a16:creationId xmlns:a16="http://schemas.microsoft.com/office/drawing/2014/main" id="{0AD7F98C-58A6-9881-CA8F-E341CF361A65}"/>
              </a:ext>
            </a:extLst>
          </p:cNvPr>
          <p:cNvSpPr txBox="1"/>
          <p:nvPr/>
        </p:nvSpPr>
        <p:spPr>
          <a:xfrm>
            <a:off x="564076" y="1341912"/>
            <a:ext cx="11180619" cy="4985980"/>
          </a:xfrm>
          <a:prstGeom prst="rect">
            <a:avLst/>
          </a:prstGeom>
          <a:noFill/>
        </p:spPr>
        <p:txBody>
          <a:bodyPr wrap="square" rtlCol="0">
            <a:spAutoFit/>
          </a:bodyPr>
          <a:lstStyle/>
          <a:p>
            <a:pPr>
              <a:spcAft>
                <a:spcPts val="1200"/>
              </a:spcAft>
            </a:pPr>
            <a:r>
              <a:rPr lang="en-US" sz="2400" dirty="0"/>
              <a:t>To use hierarchical method of search, the stack-slide method was proposed. It was in practice a form of the Radon transform.</a:t>
            </a:r>
          </a:p>
          <a:p>
            <a:pPr>
              <a:spcAft>
                <a:spcPts val="1200"/>
              </a:spcAft>
            </a:pPr>
            <a:r>
              <a:rPr lang="en-US" sz="2400" dirty="0"/>
              <a:t>The problem with this method was its sensitivity to spectral disturbances and its high computational cost. Hough transform considered only the presence of peaks over a given threshold, without taking into account the spectral amplitude (that is bigger in case of disturbances)</a:t>
            </a:r>
          </a:p>
          <a:p>
            <a:pPr>
              <a:spcAft>
                <a:spcPts val="1200"/>
              </a:spcAft>
            </a:pPr>
            <a:r>
              <a:rPr lang="en-US" sz="2400" dirty="0"/>
              <a:t>So, Hough transform has less numbers to crunch and uses bits instead of real numbers, giving gain in computing time of more than one order of magnitude. The “robustness” against spectral noise is due to the absence of the “bigness” of the disturbance peaks. </a:t>
            </a:r>
          </a:p>
          <a:p>
            <a:pPr>
              <a:spcAft>
                <a:spcPts val="1200"/>
              </a:spcAft>
            </a:pPr>
            <a:r>
              <a:rPr lang="en-US" sz="2400" dirty="0"/>
              <a:t>We later demonstrated that in ideal cases (absence of spectral disturbances), Radon was better. Later on, we developed a method that managed to achieve Radon's efficiency with a small computational overload (the Radon after Hough method).</a:t>
            </a:r>
          </a:p>
        </p:txBody>
      </p:sp>
    </p:spTree>
    <p:extLst>
      <p:ext uri="{BB962C8B-B14F-4D97-AF65-F5344CB8AC3E}">
        <p14:creationId xmlns:p14="http://schemas.microsoft.com/office/powerpoint/2010/main" val="355122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DCD76B-A324-A13E-F173-DB8C2D42C365}"/>
              </a:ext>
            </a:extLst>
          </p:cNvPr>
          <p:cNvSpPr>
            <a:spLocks noGrp="1"/>
          </p:cNvSpPr>
          <p:nvPr>
            <p:ph type="title"/>
          </p:nvPr>
        </p:nvSpPr>
        <p:spPr>
          <a:xfrm>
            <a:off x="709612" y="111225"/>
            <a:ext cx="10772775" cy="886302"/>
          </a:xfrm>
        </p:spPr>
        <p:txBody>
          <a:bodyPr/>
          <a:lstStyle/>
          <a:p>
            <a:r>
              <a:rPr lang="it-IT" b="1" dirty="0">
                <a:solidFill>
                  <a:srgbClr val="FFFF00"/>
                </a:solidFill>
              </a:rPr>
              <a:t>Rome and Potsdam agreement</a:t>
            </a:r>
          </a:p>
        </p:txBody>
      </p:sp>
      <p:sp>
        <p:nvSpPr>
          <p:cNvPr id="3" name="CasellaDiTesto 2">
            <a:extLst>
              <a:ext uri="{FF2B5EF4-FFF2-40B4-BE49-F238E27FC236}">
                <a16:creationId xmlns:a16="http://schemas.microsoft.com/office/drawing/2014/main" id="{1694C7C4-2A4F-7F19-3524-171DA4EA6191}"/>
              </a:ext>
            </a:extLst>
          </p:cNvPr>
          <p:cNvSpPr txBox="1"/>
          <p:nvPr/>
        </p:nvSpPr>
        <p:spPr>
          <a:xfrm>
            <a:off x="554706" y="1164134"/>
            <a:ext cx="11082585"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In the summer of 1997 Pia went to Potsdam to visit Maria Alessandra.</a:t>
            </a:r>
          </a:p>
          <a:p>
            <a:pPr marL="285750" indent="-285750">
              <a:buFont typeface="Arial" panose="020B0604020202020204" pitchFamily="34" charset="0"/>
              <a:buChar char="•"/>
            </a:pPr>
            <a:r>
              <a:rPr lang="en-US" sz="2800" dirty="0"/>
              <a:t>Then we initiated our collaboration. The first meeting was in Paris, at the GWDAW (November 1997), were we presented some ideas on the periodic source search (Papa, Astone, Frasca, Schutz “Searching for continuous waves by line identification”.</a:t>
            </a:r>
          </a:p>
          <a:p>
            <a:pPr marL="285750" indent="-285750">
              <a:buFont typeface="Arial" panose="020B0604020202020204" pitchFamily="34" charset="0"/>
              <a:buChar char="•"/>
            </a:pPr>
            <a:r>
              <a:rPr lang="en-US" sz="2800" dirty="0"/>
              <a:t>Many other meetings and discussions followed. The first public presentation of the Hough method was in Pasadena, at the Second International LISA Symposium, in July 1998.</a:t>
            </a:r>
          </a:p>
          <a:p>
            <a:pPr marL="285750" indent="-285750">
              <a:buFont typeface="Arial" panose="020B0604020202020204" pitchFamily="34" charset="0"/>
              <a:buChar char="•"/>
            </a:pPr>
            <a:r>
              <a:rPr lang="en-US" sz="2800" dirty="0"/>
              <a:t>In 1999 we organized a few days seminar at the Computer Center of the Sapienza University. The people who participated were Pia, Cristiano, Sergio, Maria Alessandra, Alicia and Federico </a:t>
            </a:r>
            <a:r>
              <a:rPr lang="en-US" sz="2800" dirty="0" err="1"/>
              <a:t>Massaioli</a:t>
            </a:r>
            <a:r>
              <a:rPr lang="en-US" sz="2800" dirty="0"/>
              <a:t>, an expert of High Performance Computing.</a:t>
            </a:r>
          </a:p>
          <a:p>
            <a:pPr marL="285750" indent="-285750">
              <a:buFont typeface="Arial" panose="020B0604020202020204" pitchFamily="34" charset="0"/>
              <a:buChar char="•"/>
            </a:pPr>
            <a:r>
              <a:rPr lang="en-US" sz="2800" dirty="0"/>
              <a:t>Cristiano, Federico and Alicia met in Potsdam to work on the algorithm.</a:t>
            </a:r>
          </a:p>
        </p:txBody>
      </p:sp>
    </p:spTree>
    <p:extLst>
      <p:ext uri="{BB962C8B-B14F-4D97-AF65-F5344CB8AC3E}">
        <p14:creationId xmlns:p14="http://schemas.microsoft.com/office/powerpoint/2010/main" val="281728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12B92-CE44-301B-5221-465AAC251A88}"/>
              </a:ext>
            </a:extLst>
          </p:cNvPr>
          <p:cNvSpPr>
            <a:spLocks noGrp="1"/>
          </p:cNvSpPr>
          <p:nvPr>
            <p:ph type="title"/>
          </p:nvPr>
        </p:nvSpPr>
        <p:spPr>
          <a:xfrm>
            <a:off x="709612" y="214525"/>
            <a:ext cx="10772775" cy="973007"/>
          </a:xfrm>
        </p:spPr>
        <p:txBody>
          <a:bodyPr/>
          <a:lstStyle/>
          <a:p>
            <a:r>
              <a:rPr lang="it-IT" b="1" dirty="0" err="1">
                <a:solidFill>
                  <a:srgbClr val="FFFF00"/>
                </a:solidFill>
              </a:rPr>
              <a:t>Developments</a:t>
            </a:r>
            <a:endParaRPr lang="it-IT" b="1" dirty="0">
              <a:solidFill>
                <a:srgbClr val="FFFF00"/>
              </a:solidFill>
            </a:endParaRPr>
          </a:p>
        </p:txBody>
      </p:sp>
      <p:sp>
        <p:nvSpPr>
          <p:cNvPr id="4" name="CasellaDiTesto 3">
            <a:extLst>
              <a:ext uri="{FF2B5EF4-FFF2-40B4-BE49-F238E27FC236}">
                <a16:creationId xmlns:a16="http://schemas.microsoft.com/office/drawing/2014/main" id="{79F2761E-EEA0-785C-7540-B152717F0304}"/>
              </a:ext>
            </a:extLst>
          </p:cNvPr>
          <p:cNvSpPr txBox="1"/>
          <p:nvPr/>
        </p:nvSpPr>
        <p:spPr>
          <a:xfrm>
            <a:off x="431593" y="1345639"/>
            <a:ext cx="11050794"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original Hough transform was developed between the time-frequency space and the ecliptic longitude and latitude space. Two different techniques were developed: in Rome, the Hough space was the entire sky, while in Potsdam, the sky was divided into patches (which allowed for longer coherent pieces).</a:t>
            </a:r>
          </a:p>
          <a:p>
            <a:pPr marL="285750" indent="-285750">
              <a:buFont typeface="Arial" panose="020B0604020202020204" pitchFamily="34" charset="0"/>
              <a:buChar char="•"/>
            </a:pPr>
            <a:r>
              <a:rPr lang="en-US" sz="2800" dirty="0"/>
              <a:t>Then we introduced some improvements, like the “Adaptive Hough” and the “Radon after Hough”,</a:t>
            </a:r>
          </a:p>
          <a:p>
            <a:pPr marL="285750" indent="-285750">
              <a:buFont typeface="Arial" panose="020B0604020202020204" pitchFamily="34" charset="0"/>
              <a:buChar char="•"/>
            </a:pPr>
            <a:r>
              <a:rPr lang="en-US" sz="2800" dirty="0"/>
              <a:t>There was a problem using the sky Hough (especially the full sky Hough): the distortion of the Hough space that was used, created clusters of false candidate signals. To solve the problem, the group in Rome changed the Hough space by using the frequency-</a:t>
            </a:r>
            <a:r>
              <a:rPr lang="en-US" sz="2800" dirty="0" err="1"/>
              <a:t>spindown</a:t>
            </a:r>
            <a:r>
              <a:rPr lang="en-US" sz="2800" dirty="0"/>
              <a:t> space, introducing the so-called </a:t>
            </a:r>
            <a:r>
              <a:rPr lang="en-US" sz="2800" b="1" dirty="0"/>
              <a:t>“frequency Hough”. </a:t>
            </a:r>
            <a:r>
              <a:rPr lang="en-US" sz="2800" dirty="0"/>
              <a:t>This resolved the issue.</a:t>
            </a:r>
            <a:endParaRPr lang="it-IT" sz="2800" dirty="0"/>
          </a:p>
        </p:txBody>
      </p:sp>
    </p:spTree>
    <p:extLst>
      <p:ext uri="{BB962C8B-B14F-4D97-AF65-F5344CB8AC3E}">
        <p14:creationId xmlns:p14="http://schemas.microsoft.com/office/powerpoint/2010/main" val="1786445079"/>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TM03457491[[fn=Metropolitano]]</Template>
  <TotalTime>452</TotalTime>
  <Words>992</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11</vt:i4>
      </vt:variant>
    </vt:vector>
  </HeadingPairs>
  <TitlesOfParts>
    <vt:vector size="16" baseType="lpstr">
      <vt:lpstr>Aptos</vt:lpstr>
      <vt:lpstr>Arial</vt:lpstr>
      <vt:lpstr>Calibri Light</vt:lpstr>
      <vt:lpstr>Metropolitano</vt:lpstr>
      <vt:lpstr>1_Metropolitano</vt:lpstr>
      <vt:lpstr>Prehistory and Early History of the Hough Procedure  Rome fragments</vt:lpstr>
      <vt:lpstr>Early searches for periodic sources</vt:lpstr>
      <vt:lpstr>Geograv antenna data</vt:lpstr>
      <vt:lpstr>Starting the Virgo search for periodic sources</vt:lpstr>
      <vt:lpstr>Bubble chamber  track</vt:lpstr>
      <vt:lpstr>Time-frequency peak map and spectrogram</vt:lpstr>
      <vt:lpstr>Why Hough</vt:lpstr>
      <vt:lpstr>Rome and Potsdam agreement</vt:lpstr>
      <vt:lpstr>Developments</vt:lpstr>
      <vt:lpstr>References</vt:lpstr>
      <vt:lpstr>The gravitational Astrolabe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Frasca</dc:creator>
  <cp:lastModifiedBy>Sergio Frasca</cp:lastModifiedBy>
  <cp:revision>1</cp:revision>
  <dcterms:created xsi:type="dcterms:W3CDTF">2024-05-26T14:51:34Z</dcterms:created>
  <dcterms:modified xsi:type="dcterms:W3CDTF">2024-06-15T09:58:00Z</dcterms:modified>
</cp:coreProperties>
</file>